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06" r:id="rId2"/>
    <p:sldId id="323" r:id="rId3"/>
    <p:sldId id="322" r:id="rId4"/>
    <p:sldId id="305" r:id="rId5"/>
    <p:sldId id="307" r:id="rId6"/>
    <p:sldId id="309" r:id="rId7"/>
    <p:sldId id="310" r:id="rId8"/>
    <p:sldId id="311" r:id="rId9"/>
    <p:sldId id="308" r:id="rId10"/>
    <p:sldId id="312" r:id="rId11"/>
    <p:sldId id="320" r:id="rId12"/>
    <p:sldId id="321" r:id="rId13"/>
    <p:sldId id="313" r:id="rId14"/>
    <p:sldId id="316" r:id="rId15"/>
    <p:sldId id="318" r:id="rId16"/>
    <p:sldId id="31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3"/>
    <a:srgbClr val="A4A5A4"/>
    <a:srgbClr val="EE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7EBFA-F894-B840-ACC2-3558778D4322}" v="538" dt="2024-05-24T21:07:00.203"/>
    <p1510:client id="{3EEA4438-837A-1662-7CD5-585078C8F586}" v="187" dt="2024-05-24T19:45:14.601"/>
    <p1510:client id="{BAB13E0C-FD6D-368B-4A5A-52EFC5010413}" v="2" dt="2024-05-24T19:06:09.687"/>
    <p1510:client id="{C10CA6B5-5CC5-432D-9508-F5BF8944D20D}" v="1642" dt="2024-05-24T20:53:07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4"/>
    <p:restoredTop sz="94687"/>
  </p:normalViewPr>
  <p:slideViewPr>
    <p:cSldViewPr snapToGrid="0">
      <p:cViewPr varScale="1">
        <p:scale>
          <a:sx n="183" d="100"/>
          <a:sy n="183" d="100"/>
        </p:scale>
        <p:origin x="22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7CE6D-4CC1-4589-B43B-C94FFE95FA89}" type="doc">
      <dgm:prSet loTypeId="urn:microsoft.com/office/officeart/2005/8/layout/radial1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3C6D70-9EC0-40D4-8189-C8A1395A9B53}">
      <dgm:prSet phldrT="[Text]"/>
      <dgm:spPr/>
      <dgm:t>
        <a:bodyPr/>
        <a:lstStyle/>
        <a:p>
          <a:r>
            <a:rPr lang="en-US"/>
            <a:t>Six Major Challenges</a:t>
          </a:r>
        </a:p>
      </dgm:t>
    </dgm:pt>
    <dgm:pt modelId="{326977F0-56A9-4B91-8DFA-1B0ED649F7BC}" type="parTrans" cxnId="{955999BB-C5EA-40F0-94ED-51595B4C1422}">
      <dgm:prSet/>
      <dgm:spPr/>
      <dgm:t>
        <a:bodyPr/>
        <a:lstStyle/>
        <a:p>
          <a:endParaRPr lang="en-US"/>
        </a:p>
      </dgm:t>
    </dgm:pt>
    <dgm:pt modelId="{DE90B3EA-7EE2-4455-A979-2FC05B2E02E6}" type="sibTrans" cxnId="{955999BB-C5EA-40F0-94ED-51595B4C1422}">
      <dgm:prSet/>
      <dgm:spPr/>
      <dgm:t>
        <a:bodyPr/>
        <a:lstStyle/>
        <a:p>
          <a:endParaRPr lang="en-US"/>
        </a:p>
      </dgm:t>
    </dgm:pt>
    <dgm:pt modelId="{9EE5A331-257A-44FD-A741-2797B7E34D4E}">
      <dgm:prSet phldrT="[Text]"/>
      <dgm:spPr/>
      <dgm:t>
        <a:bodyPr/>
        <a:lstStyle/>
        <a:p>
          <a:r>
            <a:rPr lang="en-US"/>
            <a:t>Complexity</a:t>
          </a:r>
        </a:p>
      </dgm:t>
    </dgm:pt>
    <dgm:pt modelId="{6D1279C2-C730-42BC-9C16-5A5029AD980E}" type="parTrans" cxnId="{E10CA0F0-9FED-4391-8AD8-A9577DE9F234}">
      <dgm:prSet/>
      <dgm:spPr/>
      <dgm:t>
        <a:bodyPr/>
        <a:lstStyle/>
        <a:p>
          <a:endParaRPr lang="en-US"/>
        </a:p>
      </dgm:t>
    </dgm:pt>
    <dgm:pt modelId="{2A056561-8FD3-483E-94F6-EC8459A93425}" type="sibTrans" cxnId="{E10CA0F0-9FED-4391-8AD8-A9577DE9F234}">
      <dgm:prSet/>
      <dgm:spPr/>
      <dgm:t>
        <a:bodyPr/>
        <a:lstStyle/>
        <a:p>
          <a:endParaRPr lang="en-US"/>
        </a:p>
      </dgm:t>
    </dgm:pt>
    <dgm:pt modelId="{26A9AB69-4A03-4759-B8CC-A99D1BB1FD23}">
      <dgm:prSet phldrT="[Text]"/>
      <dgm:spPr/>
      <dgm:t>
        <a:bodyPr/>
        <a:lstStyle/>
        <a:p>
          <a:r>
            <a:rPr lang="en-US"/>
            <a:t>Understanding advanced techniques</a:t>
          </a:r>
        </a:p>
      </dgm:t>
    </dgm:pt>
    <dgm:pt modelId="{A7D18E95-F3B3-451E-BF1A-D867B509D044}" type="parTrans" cxnId="{55897A59-02D3-48CA-9501-E060347599DB}">
      <dgm:prSet/>
      <dgm:spPr/>
      <dgm:t>
        <a:bodyPr/>
        <a:lstStyle/>
        <a:p>
          <a:endParaRPr lang="en-US"/>
        </a:p>
      </dgm:t>
    </dgm:pt>
    <dgm:pt modelId="{74E3E8AF-A499-4788-8FDA-89A054D9D82E}" type="sibTrans" cxnId="{55897A59-02D3-48CA-9501-E060347599DB}">
      <dgm:prSet/>
      <dgm:spPr/>
      <dgm:t>
        <a:bodyPr/>
        <a:lstStyle/>
        <a:p>
          <a:endParaRPr lang="en-US"/>
        </a:p>
      </dgm:t>
    </dgm:pt>
    <dgm:pt modelId="{257E7D8C-883F-4619-A891-7D902DC1BE1B}">
      <dgm:prSet phldrT="[Text]"/>
      <dgm:spPr/>
      <dgm:t>
        <a:bodyPr/>
        <a:lstStyle/>
        <a:p>
          <a:r>
            <a:rPr lang="en-US"/>
            <a:t>Interpreting Results</a:t>
          </a:r>
        </a:p>
      </dgm:t>
    </dgm:pt>
    <dgm:pt modelId="{766D9EC1-5568-44BC-8364-4E7FB3E5E112}" type="parTrans" cxnId="{E4CA90F9-1562-4EF4-BDFA-F32EF588B317}">
      <dgm:prSet/>
      <dgm:spPr/>
      <dgm:t>
        <a:bodyPr/>
        <a:lstStyle/>
        <a:p>
          <a:endParaRPr lang="en-US"/>
        </a:p>
      </dgm:t>
    </dgm:pt>
    <dgm:pt modelId="{2D99F441-2703-451A-9920-AC0C4A88AD78}" type="sibTrans" cxnId="{E4CA90F9-1562-4EF4-BDFA-F32EF588B317}">
      <dgm:prSet/>
      <dgm:spPr/>
      <dgm:t>
        <a:bodyPr/>
        <a:lstStyle/>
        <a:p>
          <a:endParaRPr lang="en-US"/>
        </a:p>
      </dgm:t>
    </dgm:pt>
    <dgm:pt modelId="{17DE77D0-48D4-4DD4-B8B5-2FE3A7CAF7EE}">
      <dgm:prSet phldrT="[Text]"/>
      <dgm:spPr/>
      <dgm:t>
        <a:bodyPr/>
        <a:lstStyle/>
        <a:p>
          <a:r>
            <a:rPr lang="en-US"/>
            <a:t>Software and Tools</a:t>
          </a:r>
        </a:p>
      </dgm:t>
    </dgm:pt>
    <dgm:pt modelId="{64E24B20-D1FB-46AF-A408-EA08BB2ABF94}" type="parTrans" cxnId="{DF0A7DFC-3B08-4B33-AE32-FB65D7B7F81D}">
      <dgm:prSet/>
      <dgm:spPr/>
      <dgm:t>
        <a:bodyPr/>
        <a:lstStyle/>
        <a:p>
          <a:endParaRPr lang="en-US"/>
        </a:p>
      </dgm:t>
    </dgm:pt>
    <dgm:pt modelId="{F7F7E088-6775-413F-A44B-2DD804BA4D01}" type="sibTrans" cxnId="{DF0A7DFC-3B08-4B33-AE32-FB65D7B7F81D}">
      <dgm:prSet/>
      <dgm:spPr/>
      <dgm:t>
        <a:bodyPr/>
        <a:lstStyle/>
        <a:p>
          <a:endParaRPr lang="en-US"/>
        </a:p>
      </dgm:t>
    </dgm:pt>
    <dgm:pt modelId="{C0D704EB-1176-46AD-9A4E-FF687C1E5280}">
      <dgm:prSet phldrT="[Text]"/>
      <dgm:spPr/>
      <dgm:t>
        <a:bodyPr/>
        <a:lstStyle/>
        <a:p>
          <a:r>
            <a:rPr lang="en-US"/>
            <a:t>Learning curve</a:t>
          </a:r>
        </a:p>
      </dgm:t>
    </dgm:pt>
    <dgm:pt modelId="{F3B1D78E-4A8C-42C5-88EF-2EDB4499453A}" type="parTrans" cxnId="{AF18B466-C23A-4467-9B37-6591A2FA6AC7}">
      <dgm:prSet/>
      <dgm:spPr/>
      <dgm:t>
        <a:bodyPr/>
        <a:lstStyle/>
        <a:p>
          <a:endParaRPr lang="en-US"/>
        </a:p>
      </dgm:t>
    </dgm:pt>
    <dgm:pt modelId="{0DDD931C-D5C1-48BF-8B15-0FD436D88CF0}" type="sibTrans" cxnId="{AF18B466-C23A-4467-9B37-6591A2FA6AC7}">
      <dgm:prSet/>
      <dgm:spPr/>
      <dgm:t>
        <a:bodyPr/>
        <a:lstStyle/>
        <a:p>
          <a:endParaRPr lang="en-US"/>
        </a:p>
      </dgm:t>
    </dgm:pt>
    <dgm:pt modelId="{5768037C-492D-490B-ABF4-95A1C39A648A}">
      <dgm:prSet phldrT="[Text]"/>
      <dgm:spPr/>
      <dgm:t>
        <a:bodyPr/>
        <a:lstStyle/>
        <a:p>
          <a:r>
            <a:rPr lang="en-US"/>
            <a:t>Integration and compatibility</a:t>
          </a:r>
        </a:p>
      </dgm:t>
    </dgm:pt>
    <dgm:pt modelId="{07845D1B-B6AA-43B6-9872-F033CE51B997}" type="parTrans" cxnId="{5203C5C3-12DE-4A3B-9FC4-D1F61451B6A6}">
      <dgm:prSet/>
      <dgm:spPr/>
      <dgm:t>
        <a:bodyPr/>
        <a:lstStyle/>
        <a:p>
          <a:endParaRPr lang="en-US"/>
        </a:p>
      </dgm:t>
    </dgm:pt>
    <dgm:pt modelId="{930E62E4-5200-45D2-8DEF-EA0E166E34C3}" type="sibTrans" cxnId="{5203C5C3-12DE-4A3B-9FC4-D1F61451B6A6}">
      <dgm:prSet/>
      <dgm:spPr/>
      <dgm:t>
        <a:bodyPr/>
        <a:lstStyle/>
        <a:p>
          <a:endParaRPr lang="en-US"/>
        </a:p>
      </dgm:t>
    </dgm:pt>
    <dgm:pt modelId="{DFD31159-AA65-4E35-AA3D-C12C0535C633}">
      <dgm:prSet phldrT="[Text]"/>
      <dgm:spPr/>
      <dgm:t>
        <a:bodyPr/>
        <a:lstStyle/>
        <a:p>
          <a:r>
            <a:rPr lang="en-US"/>
            <a:t>Data Management</a:t>
          </a:r>
        </a:p>
      </dgm:t>
    </dgm:pt>
    <dgm:pt modelId="{5D8E7A50-F9C5-46C0-8027-777229FFBF9C}" type="parTrans" cxnId="{8000E3BA-A2AF-4581-9851-21CEEDAA8282}">
      <dgm:prSet/>
      <dgm:spPr/>
      <dgm:t>
        <a:bodyPr/>
        <a:lstStyle/>
        <a:p>
          <a:endParaRPr lang="en-US"/>
        </a:p>
      </dgm:t>
    </dgm:pt>
    <dgm:pt modelId="{CFE809A3-DFF0-4094-8069-5FBEC7AC7477}" type="sibTrans" cxnId="{8000E3BA-A2AF-4581-9851-21CEEDAA8282}">
      <dgm:prSet/>
      <dgm:spPr/>
      <dgm:t>
        <a:bodyPr/>
        <a:lstStyle/>
        <a:p>
          <a:endParaRPr lang="en-US"/>
        </a:p>
      </dgm:t>
    </dgm:pt>
    <dgm:pt modelId="{E2455D03-672C-4C78-A81B-93503C76158D}">
      <dgm:prSet phldrT="[Text]"/>
      <dgm:spPr/>
      <dgm:t>
        <a:bodyPr/>
        <a:lstStyle/>
        <a:p>
          <a:r>
            <a:rPr lang="en-US"/>
            <a:t>Handling large datasets</a:t>
          </a:r>
        </a:p>
      </dgm:t>
    </dgm:pt>
    <dgm:pt modelId="{C0FB5FCA-B177-4146-B726-4D7722452832}" type="parTrans" cxnId="{CBC41ECA-30C2-4AD3-9937-9D628A95432A}">
      <dgm:prSet/>
      <dgm:spPr/>
      <dgm:t>
        <a:bodyPr/>
        <a:lstStyle/>
        <a:p>
          <a:endParaRPr lang="en-US"/>
        </a:p>
      </dgm:t>
    </dgm:pt>
    <dgm:pt modelId="{6A014476-9DA1-4898-B51D-EFCAA889C3E8}" type="sibTrans" cxnId="{CBC41ECA-30C2-4AD3-9937-9D628A95432A}">
      <dgm:prSet/>
      <dgm:spPr/>
      <dgm:t>
        <a:bodyPr/>
        <a:lstStyle/>
        <a:p>
          <a:endParaRPr lang="en-US"/>
        </a:p>
      </dgm:t>
    </dgm:pt>
    <dgm:pt modelId="{851CC787-C7AE-4E74-8F1A-7838FC0E51BC}">
      <dgm:prSet phldrT="[Text]"/>
      <dgm:spPr/>
      <dgm:t>
        <a:bodyPr/>
        <a:lstStyle/>
        <a:p>
          <a:r>
            <a:rPr lang="en-US"/>
            <a:t>Data quality and preprocessing</a:t>
          </a:r>
        </a:p>
      </dgm:t>
    </dgm:pt>
    <dgm:pt modelId="{C6471BEC-22F0-4A16-B6C2-B81C7963CEB9}" type="parTrans" cxnId="{A714D61F-286A-4764-9535-070E2593D783}">
      <dgm:prSet/>
      <dgm:spPr/>
      <dgm:t>
        <a:bodyPr/>
        <a:lstStyle/>
        <a:p>
          <a:endParaRPr lang="en-US"/>
        </a:p>
      </dgm:t>
    </dgm:pt>
    <dgm:pt modelId="{399869AF-0930-4E95-8DFB-3D845712609F}" type="sibTrans" cxnId="{A714D61F-286A-4764-9535-070E2593D783}">
      <dgm:prSet/>
      <dgm:spPr/>
      <dgm:t>
        <a:bodyPr/>
        <a:lstStyle/>
        <a:p>
          <a:endParaRPr lang="en-US"/>
        </a:p>
      </dgm:t>
    </dgm:pt>
    <dgm:pt modelId="{E3845BCA-2E62-4014-8643-39D8F5A02B4F}">
      <dgm:prSet phldrT="[Text]"/>
      <dgm:spPr/>
      <dgm:t>
        <a:bodyPr/>
        <a:lstStyle/>
        <a:p>
          <a:r>
            <a:rPr lang="en-US"/>
            <a:t>Computational Resources</a:t>
          </a:r>
        </a:p>
      </dgm:t>
    </dgm:pt>
    <dgm:pt modelId="{25D31652-CA52-45A0-8915-EDCAE77F1150}" type="parTrans" cxnId="{FECD2CB2-56CF-40A1-9F24-D157DF2CB107}">
      <dgm:prSet/>
      <dgm:spPr/>
      <dgm:t>
        <a:bodyPr/>
        <a:lstStyle/>
        <a:p>
          <a:endParaRPr lang="en-US"/>
        </a:p>
      </dgm:t>
    </dgm:pt>
    <dgm:pt modelId="{B3CFE002-6473-432C-B4E9-9EBE0948705D}" type="sibTrans" cxnId="{FECD2CB2-56CF-40A1-9F24-D157DF2CB107}">
      <dgm:prSet/>
      <dgm:spPr/>
      <dgm:t>
        <a:bodyPr/>
        <a:lstStyle/>
        <a:p>
          <a:endParaRPr lang="en-US"/>
        </a:p>
      </dgm:t>
    </dgm:pt>
    <dgm:pt modelId="{65D440E7-F905-4DC4-B726-05AD40A45746}">
      <dgm:prSet phldrT="[Text]"/>
      <dgm:spPr/>
      <dgm:t>
        <a:bodyPr/>
        <a:lstStyle/>
        <a:p>
          <a:r>
            <a:rPr lang="en-US"/>
            <a:t>Access to High-Performance computing</a:t>
          </a:r>
        </a:p>
      </dgm:t>
    </dgm:pt>
    <dgm:pt modelId="{921B0F6D-AE55-4636-B524-2A4C6BB721B7}" type="parTrans" cxnId="{B3BE10C6-E2F1-4A6B-8BC8-1BDB560A75B9}">
      <dgm:prSet/>
      <dgm:spPr/>
      <dgm:t>
        <a:bodyPr/>
        <a:lstStyle/>
        <a:p>
          <a:endParaRPr lang="en-US"/>
        </a:p>
      </dgm:t>
    </dgm:pt>
    <dgm:pt modelId="{D51ECD98-132E-419A-B9F9-776A9DE4914E}" type="sibTrans" cxnId="{B3BE10C6-E2F1-4A6B-8BC8-1BDB560A75B9}">
      <dgm:prSet/>
      <dgm:spPr/>
      <dgm:t>
        <a:bodyPr/>
        <a:lstStyle/>
        <a:p>
          <a:endParaRPr lang="en-US"/>
        </a:p>
      </dgm:t>
    </dgm:pt>
    <dgm:pt modelId="{C410CA7C-0E92-4D41-8B6F-9BFF6F9CF782}">
      <dgm:prSet phldrT="[Text]"/>
      <dgm:spPr/>
      <dgm:t>
        <a:bodyPr/>
        <a:lstStyle/>
        <a:p>
          <a:r>
            <a:rPr lang="en-US"/>
            <a:t>Optimization and efficiency</a:t>
          </a:r>
        </a:p>
      </dgm:t>
    </dgm:pt>
    <dgm:pt modelId="{86BA90D1-389B-452D-A038-79142B63EB37}" type="parTrans" cxnId="{A4CDF03E-8DCF-49F7-B996-A1228F3E2A4D}">
      <dgm:prSet/>
      <dgm:spPr/>
      <dgm:t>
        <a:bodyPr/>
        <a:lstStyle/>
        <a:p>
          <a:endParaRPr lang="en-US"/>
        </a:p>
      </dgm:t>
    </dgm:pt>
    <dgm:pt modelId="{D5E4FD17-CA07-4579-B8E5-9AF38129CD98}" type="sibTrans" cxnId="{A4CDF03E-8DCF-49F7-B996-A1228F3E2A4D}">
      <dgm:prSet/>
      <dgm:spPr/>
      <dgm:t>
        <a:bodyPr/>
        <a:lstStyle/>
        <a:p>
          <a:endParaRPr lang="en-US"/>
        </a:p>
      </dgm:t>
    </dgm:pt>
    <dgm:pt modelId="{27D99005-2661-4448-B594-EFDFD649A755}">
      <dgm:prSet phldrT="[Text]"/>
      <dgm:spPr/>
      <dgm:t>
        <a:bodyPr/>
        <a:lstStyle/>
        <a:p>
          <a:r>
            <a:rPr lang="en-US"/>
            <a:t>Technical Support and Collaboration</a:t>
          </a:r>
        </a:p>
      </dgm:t>
    </dgm:pt>
    <dgm:pt modelId="{C16A3CD7-165E-4606-BD2C-069171562FB8}" type="parTrans" cxnId="{B74474BA-FAA2-4CD7-A2F2-6B818C53117B}">
      <dgm:prSet/>
      <dgm:spPr/>
      <dgm:t>
        <a:bodyPr/>
        <a:lstStyle/>
        <a:p>
          <a:endParaRPr lang="en-US"/>
        </a:p>
      </dgm:t>
    </dgm:pt>
    <dgm:pt modelId="{DEC5E904-B313-45DF-95CD-97CA09466092}" type="sibTrans" cxnId="{B74474BA-FAA2-4CD7-A2F2-6B818C53117B}">
      <dgm:prSet/>
      <dgm:spPr/>
      <dgm:t>
        <a:bodyPr/>
        <a:lstStyle/>
        <a:p>
          <a:endParaRPr lang="en-US"/>
        </a:p>
      </dgm:t>
    </dgm:pt>
    <dgm:pt modelId="{4593B9E5-DC26-4E16-9526-5A7B47E0A5D5}">
      <dgm:prSet phldrT="[Text]"/>
      <dgm:spPr/>
      <dgm:t>
        <a:bodyPr/>
        <a:lstStyle/>
        <a:p>
          <a:r>
            <a:rPr lang="en-US"/>
            <a:t>Need for interdisciplinary collaboration</a:t>
          </a:r>
        </a:p>
      </dgm:t>
    </dgm:pt>
    <dgm:pt modelId="{8DCFD84A-3D8F-4D14-8F86-3DAA80DEDE93}" type="parTrans" cxnId="{9D321AF6-BCFB-4545-A2E0-E9B31F8F1AC6}">
      <dgm:prSet/>
      <dgm:spPr/>
      <dgm:t>
        <a:bodyPr/>
        <a:lstStyle/>
        <a:p>
          <a:endParaRPr lang="en-US"/>
        </a:p>
      </dgm:t>
    </dgm:pt>
    <dgm:pt modelId="{1B064BED-CF75-430C-A133-5BA51F38850F}" type="sibTrans" cxnId="{9D321AF6-BCFB-4545-A2E0-E9B31F8F1AC6}">
      <dgm:prSet/>
      <dgm:spPr/>
      <dgm:t>
        <a:bodyPr/>
        <a:lstStyle/>
        <a:p>
          <a:endParaRPr lang="en-US"/>
        </a:p>
      </dgm:t>
    </dgm:pt>
    <dgm:pt modelId="{A17C5F28-2BF6-4033-9A57-67395157B85B}">
      <dgm:prSet phldrT="[Text]"/>
      <dgm:spPr/>
      <dgm:t>
        <a:bodyPr/>
        <a:lstStyle/>
        <a:p>
          <a:r>
            <a:rPr lang="en-US"/>
            <a:t>Technical support</a:t>
          </a:r>
        </a:p>
      </dgm:t>
    </dgm:pt>
    <dgm:pt modelId="{290F98EF-64B1-42DB-8DC2-F9B9FE67FC72}" type="parTrans" cxnId="{2E7F648D-1E55-44E6-AD5B-49533747047A}">
      <dgm:prSet/>
      <dgm:spPr/>
      <dgm:t>
        <a:bodyPr/>
        <a:lstStyle/>
        <a:p>
          <a:endParaRPr lang="en-US"/>
        </a:p>
      </dgm:t>
    </dgm:pt>
    <dgm:pt modelId="{A15C1FC2-29AB-4DCF-86F2-7C9A41A696D9}" type="sibTrans" cxnId="{2E7F648D-1E55-44E6-AD5B-49533747047A}">
      <dgm:prSet/>
      <dgm:spPr/>
      <dgm:t>
        <a:bodyPr/>
        <a:lstStyle/>
        <a:p>
          <a:endParaRPr lang="en-US"/>
        </a:p>
      </dgm:t>
    </dgm:pt>
    <dgm:pt modelId="{DC40642D-239D-4D17-A078-B14872A1580F}">
      <dgm:prSet phldrT="[Text]"/>
      <dgm:spPr/>
      <dgm:t>
        <a:bodyPr/>
        <a:lstStyle/>
        <a:p>
          <a:r>
            <a:rPr lang="en-US"/>
            <a:t>Validation and Reproducibility</a:t>
          </a:r>
        </a:p>
      </dgm:t>
    </dgm:pt>
    <dgm:pt modelId="{FAC940FB-A2C6-43C0-8CAD-B02DE76E3B24}" type="parTrans" cxnId="{6740BB3E-CD31-47A0-9FCB-B8A7A00CC315}">
      <dgm:prSet/>
      <dgm:spPr/>
      <dgm:t>
        <a:bodyPr/>
        <a:lstStyle/>
        <a:p>
          <a:endParaRPr lang="en-US"/>
        </a:p>
      </dgm:t>
    </dgm:pt>
    <dgm:pt modelId="{E74808DF-F669-4133-A003-524E83F57D30}" type="sibTrans" cxnId="{6740BB3E-CD31-47A0-9FCB-B8A7A00CC315}">
      <dgm:prSet/>
      <dgm:spPr/>
      <dgm:t>
        <a:bodyPr/>
        <a:lstStyle/>
        <a:p>
          <a:endParaRPr lang="en-US"/>
        </a:p>
      </dgm:t>
    </dgm:pt>
    <dgm:pt modelId="{1C10CB82-BE33-4EC4-B625-148C0E33F473}">
      <dgm:prSet phldrT="[Text]"/>
      <dgm:spPr/>
      <dgm:t>
        <a:bodyPr/>
        <a:lstStyle/>
        <a:p>
          <a:r>
            <a:rPr lang="en-US"/>
            <a:t>Ensuring validity</a:t>
          </a:r>
        </a:p>
      </dgm:t>
    </dgm:pt>
    <dgm:pt modelId="{32213045-C93E-44B3-B489-7F5C8B409ACF}" type="parTrans" cxnId="{3B9C4A87-3054-45C0-9F3D-0BBE7AB1A295}">
      <dgm:prSet/>
      <dgm:spPr/>
      <dgm:t>
        <a:bodyPr/>
        <a:lstStyle/>
        <a:p>
          <a:endParaRPr lang="en-US"/>
        </a:p>
      </dgm:t>
    </dgm:pt>
    <dgm:pt modelId="{4F561D67-EF5C-4A14-89B9-F7DFEC622C9E}" type="sibTrans" cxnId="{3B9C4A87-3054-45C0-9F3D-0BBE7AB1A295}">
      <dgm:prSet/>
      <dgm:spPr/>
      <dgm:t>
        <a:bodyPr/>
        <a:lstStyle/>
        <a:p>
          <a:endParaRPr lang="en-US"/>
        </a:p>
      </dgm:t>
    </dgm:pt>
    <dgm:pt modelId="{EAFA03A3-EE4E-4D62-BDED-60CE1016857D}">
      <dgm:prSet phldrT="[Text]"/>
      <dgm:spPr/>
      <dgm:t>
        <a:bodyPr/>
        <a:lstStyle/>
        <a:p>
          <a:r>
            <a:rPr lang="en-US"/>
            <a:t>Reproducibility when using complex pipelines and scripts</a:t>
          </a:r>
        </a:p>
      </dgm:t>
    </dgm:pt>
    <dgm:pt modelId="{F6B52E42-D156-4750-80F5-D6AB9871C407}" type="parTrans" cxnId="{CCBCB516-0FAB-4ACA-A9A7-DF73C81A8825}">
      <dgm:prSet/>
      <dgm:spPr/>
      <dgm:t>
        <a:bodyPr/>
        <a:lstStyle/>
        <a:p>
          <a:endParaRPr lang="en-US"/>
        </a:p>
      </dgm:t>
    </dgm:pt>
    <dgm:pt modelId="{D4BB8C11-C113-4DF0-8B5C-82986313CC25}" type="sibTrans" cxnId="{CCBCB516-0FAB-4ACA-A9A7-DF73C81A8825}">
      <dgm:prSet/>
      <dgm:spPr/>
      <dgm:t>
        <a:bodyPr/>
        <a:lstStyle/>
        <a:p>
          <a:endParaRPr lang="en-US"/>
        </a:p>
      </dgm:t>
    </dgm:pt>
    <dgm:pt modelId="{745E58E6-3B92-47D3-A202-8F3E12D72836}" type="pres">
      <dgm:prSet presAssocID="{64F7CE6D-4CC1-4589-B43B-C94FFE95FA8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0686983-7900-4173-A5AB-51689D7407EF}" type="pres">
      <dgm:prSet presAssocID="{BE3C6D70-9EC0-40D4-8189-C8A1395A9B53}" presName="centerShape" presStyleLbl="node0" presStyleIdx="0" presStyleCnt="1"/>
      <dgm:spPr/>
    </dgm:pt>
    <dgm:pt modelId="{687FDE84-81AF-4A20-B75A-6261BF7E6BBA}" type="pres">
      <dgm:prSet presAssocID="{6D1279C2-C730-42BC-9C16-5A5029AD980E}" presName="Name9" presStyleLbl="parChTrans1D2" presStyleIdx="0" presStyleCnt="6"/>
      <dgm:spPr/>
    </dgm:pt>
    <dgm:pt modelId="{8C496BB1-20FB-4C89-B7AC-68032979ABDA}" type="pres">
      <dgm:prSet presAssocID="{6D1279C2-C730-42BC-9C16-5A5029AD980E}" presName="connTx" presStyleLbl="parChTrans1D2" presStyleIdx="0" presStyleCnt="6"/>
      <dgm:spPr/>
    </dgm:pt>
    <dgm:pt modelId="{21DE65EE-729B-4475-B58A-6F3743CDA3F4}" type="pres">
      <dgm:prSet presAssocID="{9EE5A331-257A-44FD-A741-2797B7E34D4E}" presName="node" presStyleLbl="node1" presStyleIdx="0" presStyleCnt="6">
        <dgm:presLayoutVars>
          <dgm:bulletEnabled val="1"/>
        </dgm:presLayoutVars>
      </dgm:prSet>
      <dgm:spPr/>
    </dgm:pt>
    <dgm:pt modelId="{C72A65EF-BE82-4A1F-9A71-DCC4D4870429}" type="pres">
      <dgm:prSet presAssocID="{64E24B20-D1FB-46AF-A408-EA08BB2ABF94}" presName="Name9" presStyleLbl="parChTrans1D2" presStyleIdx="1" presStyleCnt="6"/>
      <dgm:spPr/>
    </dgm:pt>
    <dgm:pt modelId="{65471BE9-44FE-419B-A434-CFBD44252E28}" type="pres">
      <dgm:prSet presAssocID="{64E24B20-D1FB-46AF-A408-EA08BB2ABF94}" presName="connTx" presStyleLbl="parChTrans1D2" presStyleIdx="1" presStyleCnt="6"/>
      <dgm:spPr/>
    </dgm:pt>
    <dgm:pt modelId="{01762C8D-431B-4439-A003-E4433BA54308}" type="pres">
      <dgm:prSet presAssocID="{17DE77D0-48D4-4DD4-B8B5-2FE3A7CAF7EE}" presName="node" presStyleLbl="node1" presStyleIdx="1" presStyleCnt="6">
        <dgm:presLayoutVars>
          <dgm:bulletEnabled val="1"/>
        </dgm:presLayoutVars>
      </dgm:prSet>
      <dgm:spPr/>
    </dgm:pt>
    <dgm:pt modelId="{CB8381B9-3702-446B-820E-0108A2C2C4E2}" type="pres">
      <dgm:prSet presAssocID="{5D8E7A50-F9C5-46C0-8027-777229FFBF9C}" presName="Name9" presStyleLbl="parChTrans1D2" presStyleIdx="2" presStyleCnt="6"/>
      <dgm:spPr/>
    </dgm:pt>
    <dgm:pt modelId="{732F437A-F1DC-4849-982D-8353AC99338A}" type="pres">
      <dgm:prSet presAssocID="{5D8E7A50-F9C5-46C0-8027-777229FFBF9C}" presName="connTx" presStyleLbl="parChTrans1D2" presStyleIdx="2" presStyleCnt="6"/>
      <dgm:spPr/>
    </dgm:pt>
    <dgm:pt modelId="{0D6BE6E6-979D-447F-967B-5F64FFDDC4AC}" type="pres">
      <dgm:prSet presAssocID="{DFD31159-AA65-4E35-AA3D-C12C0535C633}" presName="node" presStyleLbl="node1" presStyleIdx="2" presStyleCnt="6">
        <dgm:presLayoutVars>
          <dgm:bulletEnabled val="1"/>
        </dgm:presLayoutVars>
      </dgm:prSet>
      <dgm:spPr/>
    </dgm:pt>
    <dgm:pt modelId="{4D4EEE6D-EBE4-4BB5-A71A-68B5C0AA6183}" type="pres">
      <dgm:prSet presAssocID="{25D31652-CA52-45A0-8915-EDCAE77F1150}" presName="Name9" presStyleLbl="parChTrans1D2" presStyleIdx="3" presStyleCnt="6"/>
      <dgm:spPr/>
    </dgm:pt>
    <dgm:pt modelId="{C8A24268-2E16-40CC-BA09-E11B41D43692}" type="pres">
      <dgm:prSet presAssocID="{25D31652-CA52-45A0-8915-EDCAE77F1150}" presName="connTx" presStyleLbl="parChTrans1D2" presStyleIdx="3" presStyleCnt="6"/>
      <dgm:spPr/>
    </dgm:pt>
    <dgm:pt modelId="{22FAA15E-38B2-4BA9-B4AD-7D8474AC7618}" type="pres">
      <dgm:prSet presAssocID="{E3845BCA-2E62-4014-8643-39D8F5A02B4F}" presName="node" presStyleLbl="node1" presStyleIdx="3" presStyleCnt="6">
        <dgm:presLayoutVars>
          <dgm:bulletEnabled val="1"/>
        </dgm:presLayoutVars>
      </dgm:prSet>
      <dgm:spPr/>
    </dgm:pt>
    <dgm:pt modelId="{1A26F6F0-CAE2-4161-9514-5FB1DBC9A2D6}" type="pres">
      <dgm:prSet presAssocID="{C16A3CD7-165E-4606-BD2C-069171562FB8}" presName="Name9" presStyleLbl="parChTrans1D2" presStyleIdx="4" presStyleCnt="6"/>
      <dgm:spPr/>
    </dgm:pt>
    <dgm:pt modelId="{6A94E62C-CC86-4464-BDFD-6A0F8636D8E7}" type="pres">
      <dgm:prSet presAssocID="{C16A3CD7-165E-4606-BD2C-069171562FB8}" presName="connTx" presStyleLbl="parChTrans1D2" presStyleIdx="4" presStyleCnt="6"/>
      <dgm:spPr/>
    </dgm:pt>
    <dgm:pt modelId="{0849D6DD-9F0F-4C23-AA31-E88BBEACDDBA}" type="pres">
      <dgm:prSet presAssocID="{27D99005-2661-4448-B594-EFDFD649A755}" presName="node" presStyleLbl="node1" presStyleIdx="4" presStyleCnt="6">
        <dgm:presLayoutVars>
          <dgm:bulletEnabled val="1"/>
        </dgm:presLayoutVars>
      </dgm:prSet>
      <dgm:spPr/>
    </dgm:pt>
    <dgm:pt modelId="{7D4D81EB-BF91-46E4-B89B-6CA8C1942872}" type="pres">
      <dgm:prSet presAssocID="{FAC940FB-A2C6-43C0-8CAD-B02DE76E3B24}" presName="Name9" presStyleLbl="parChTrans1D2" presStyleIdx="5" presStyleCnt="6"/>
      <dgm:spPr/>
    </dgm:pt>
    <dgm:pt modelId="{CA2E342D-193C-4459-9036-A053C6133855}" type="pres">
      <dgm:prSet presAssocID="{FAC940FB-A2C6-43C0-8CAD-B02DE76E3B24}" presName="connTx" presStyleLbl="parChTrans1D2" presStyleIdx="5" presStyleCnt="6"/>
      <dgm:spPr/>
    </dgm:pt>
    <dgm:pt modelId="{9141CEB6-B9F6-4EDD-9D8E-0CFA67731B57}" type="pres">
      <dgm:prSet presAssocID="{DC40642D-239D-4D17-A078-B14872A1580F}" presName="node" presStyleLbl="node1" presStyleIdx="5" presStyleCnt="6">
        <dgm:presLayoutVars>
          <dgm:bulletEnabled val="1"/>
        </dgm:presLayoutVars>
      </dgm:prSet>
      <dgm:spPr/>
    </dgm:pt>
  </dgm:ptLst>
  <dgm:cxnLst>
    <dgm:cxn modelId="{84533200-199B-4DC2-ABFB-48370EEABE29}" type="presOf" srcId="{64F7CE6D-4CC1-4589-B43B-C94FFE95FA89}" destId="{745E58E6-3B92-47D3-A202-8F3E12D72836}" srcOrd="0" destOrd="0" presId="urn:microsoft.com/office/officeart/2005/8/layout/radial1"/>
    <dgm:cxn modelId="{6DFE6307-13FC-4C9A-AFBD-8456AEAAE911}" type="presOf" srcId="{EAFA03A3-EE4E-4D62-BDED-60CE1016857D}" destId="{9141CEB6-B9F6-4EDD-9D8E-0CFA67731B57}" srcOrd="0" destOrd="2" presId="urn:microsoft.com/office/officeart/2005/8/layout/radial1"/>
    <dgm:cxn modelId="{9DC5B90C-1766-448A-8600-252DCE1C986D}" type="presOf" srcId="{64E24B20-D1FB-46AF-A408-EA08BB2ABF94}" destId="{65471BE9-44FE-419B-A434-CFBD44252E28}" srcOrd="1" destOrd="0" presId="urn:microsoft.com/office/officeart/2005/8/layout/radial1"/>
    <dgm:cxn modelId="{EA324210-8A54-4E4C-AC0C-7F7DCF16ADC2}" type="presOf" srcId="{5768037C-492D-490B-ABF4-95A1C39A648A}" destId="{01762C8D-431B-4439-A003-E4433BA54308}" srcOrd="0" destOrd="2" presId="urn:microsoft.com/office/officeart/2005/8/layout/radial1"/>
    <dgm:cxn modelId="{81832712-BBCF-48A2-BB4D-E33E9CF294F4}" type="presOf" srcId="{17DE77D0-48D4-4DD4-B8B5-2FE3A7CAF7EE}" destId="{01762C8D-431B-4439-A003-E4433BA54308}" srcOrd="0" destOrd="0" presId="urn:microsoft.com/office/officeart/2005/8/layout/radial1"/>
    <dgm:cxn modelId="{CCBCB516-0FAB-4ACA-A9A7-DF73C81A8825}" srcId="{DC40642D-239D-4D17-A078-B14872A1580F}" destId="{EAFA03A3-EE4E-4D62-BDED-60CE1016857D}" srcOrd="1" destOrd="0" parTransId="{F6B52E42-D156-4750-80F5-D6AB9871C407}" sibTransId="{D4BB8C11-C113-4DF0-8B5C-82986313CC25}"/>
    <dgm:cxn modelId="{03748919-BA41-4AAC-A18F-69CA25FEF416}" type="presOf" srcId="{E3845BCA-2E62-4014-8643-39D8F5A02B4F}" destId="{22FAA15E-38B2-4BA9-B4AD-7D8474AC7618}" srcOrd="0" destOrd="0" presId="urn:microsoft.com/office/officeart/2005/8/layout/radial1"/>
    <dgm:cxn modelId="{7A36ED1A-C4CF-4976-882A-87D3E4918B38}" type="presOf" srcId="{C16A3CD7-165E-4606-BD2C-069171562FB8}" destId="{1A26F6F0-CAE2-4161-9514-5FB1DBC9A2D6}" srcOrd="0" destOrd="0" presId="urn:microsoft.com/office/officeart/2005/8/layout/radial1"/>
    <dgm:cxn modelId="{A714D61F-286A-4764-9535-070E2593D783}" srcId="{DFD31159-AA65-4E35-AA3D-C12C0535C633}" destId="{851CC787-C7AE-4E74-8F1A-7838FC0E51BC}" srcOrd="1" destOrd="0" parTransId="{C6471BEC-22F0-4A16-B6C2-B81C7963CEB9}" sibTransId="{399869AF-0930-4E95-8DFB-3D845712609F}"/>
    <dgm:cxn modelId="{B3D4DE20-9562-4B1E-91CC-7F73DCDBE138}" type="presOf" srcId="{257E7D8C-883F-4619-A891-7D902DC1BE1B}" destId="{21DE65EE-729B-4475-B58A-6F3743CDA3F4}" srcOrd="0" destOrd="2" presId="urn:microsoft.com/office/officeart/2005/8/layout/radial1"/>
    <dgm:cxn modelId="{FEB3002B-A421-41BB-9FE0-3BD11511CC48}" type="presOf" srcId="{C410CA7C-0E92-4D41-8B6F-9BFF6F9CF782}" destId="{22FAA15E-38B2-4BA9-B4AD-7D8474AC7618}" srcOrd="0" destOrd="2" presId="urn:microsoft.com/office/officeart/2005/8/layout/radial1"/>
    <dgm:cxn modelId="{D248AE35-B0BD-473F-8CA0-D9198385463C}" type="presOf" srcId="{5D8E7A50-F9C5-46C0-8027-777229FFBF9C}" destId="{732F437A-F1DC-4849-982D-8353AC99338A}" srcOrd="1" destOrd="0" presId="urn:microsoft.com/office/officeart/2005/8/layout/radial1"/>
    <dgm:cxn modelId="{6740BB3E-CD31-47A0-9FCB-B8A7A00CC315}" srcId="{BE3C6D70-9EC0-40D4-8189-C8A1395A9B53}" destId="{DC40642D-239D-4D17-A078-B14872A1580F}" srcOrd="5" destOrd="0" parTransId="{FAC940FB-A2C6-43C0-8CAD-B02DE76E3B24}" sibTransId="{E74808DF-F669-4133-A003-524E83F57D30}"/>
    <dgm:cxn modelId="{A4CDF03E-8DCF-49F7-B996-A1228F3E2A4D}" srcId="{E3845BCA-2E62-4014-8643-39D8F5A02B4F}" destId="{C410CA7C-0E92-4D41-8B6F-9BFF6F9CF782}" srcOrd="1" destOrd="0" parTransId="{86BA90D1-389B-452D-A038-79142B63EB37}" sibTransId="{D5E4FD17-CA07-4579-B8E5-9AF38129CD98}"/>
    <dgm:cxn modelId="{963DF745-8650-4152-B795-D26FC963E63A}" type="presOf" srcId="{64E24B20-D1FB-46AF-A408-EA08BB2ABF94}" destId="{C72A65EF-BE82-4A1F-9A71-DCC4D4870429}" srcOrd="0" destOrd="0" presId="urn:microsoft.com/office/officeart/2005/8/layout/radial1"/>
    <dgm:cxn modelId="{9EAADE54-1BDF-4351-9B55-A9B76E27599D}" type="presOf" srcId="{DC40642D-239D-4D17-A078-B14872A1580F}" destId="{9141CEB6-B9F6-4EDD-9D8E-0CFA67731B57}" srcOrd="0" destOrd="0" presId="urn:microsoft.com/office/officeart/2005/8/layout/radial1"/>
    <dgm:cxn modelId="{55897A59-02D3-48CA-9501-E060347599DB}" srcId="{9EE5A331-257A-44FD-A741-2797B7E34D4E}" destId="{26A9AB69-4A03-4759-B8CC-A99D1BB1FD23}" srcOrd="0" destOrd="0" parTransId="{A7D18E95-F3B3-451E-BF1A-D867B509D044}" sibTransId="{74E3E8AF-A499-4788-8FDA-89A054D9D82E}"/>
    <dgm:cxn modelId="{9FD12C5B-7055-4300-B024-0797C597FD16}" type="presOf" srcId="{851CC787-C7AE-4E74-8F1A-7838FC0E51BC}" destId="{0D6BE6E6-979D-447F-967B-5F64FFDDC4AC}" srcOrd="0" destOrd="2" presId="urn:microsoft.com/office/officeart/2005/8/layout/radial1"/>
    <dgm:cxn modelId="{03F4A05C-2F6D-4F6E-A34C-893307487104}" type="presOf" srcId="{C16A3CD7-165E-4606-BD2C-069171562FB8}" destId="{6A94E62C-CC86-4464-BDFD-6A0F8636D8E7}" srcOrd="1" destOrd="0" presId="urn:microsoft.com/office/officeart/2005/8/layout/radial1"/>
    <dgm:cxn modelId="{AF18B466-C23A-4467-9B37-6591A2FA6AC7}" srcId="{17DE77D0-48D4-4DD4-B8B5-2FE3A7CAF7EE}" destId="{C0D704EB-1176-46AD-9A4E-FF687C1E5280}" srcOrd="0" destOrd="0" parTransId="{F3B1D78E-4A8C-42C5-88EF-2EDB4499453A}" sibTransId="{0DDD931C-D5C1-48BF-8B15-0FD436D88CF0}"/>
    <dgm:cxn modelId="{A74D317C-61D3-4C40-8D51-361D8630348E}" type="presOf" srcId="{26A9AB69-4A03-4759-B8CC-A99D1BB1FD23}" destId="{21DE65EE-729B-4475-B58A-6F3743CDA3F4}" srcOrd="0" destOrd="1" presId="urn:microsoft.com/office/officeart/2005/8/layout/radial1"/>
    <dgm:cxn modelId="{6893257F-5C19-4BFD-B863-79E599CAE311}" type="presOf" srcId="{4593B9E5-DC26-4E16-9526-5A7B47E0A5D5}" destId="{0849D6DD-9F0F-4C23-AA31-E88BBEACDDBA}" srcOrd="0" destOrd="1" presId="urn:microsoft.com/office/officeart/2005/8/layout/radial1"/>
    <dgm:cxn modelId="{44CC1582-B61F-4348-9BF3-B8D86050AF5A}" type="presOf" srcId="{1C10CB82-BE33-4EC4-B625-148C0E33F473}" destId="{9141CEB6-B9F6-4EDD-9D8E-0CFA67731B57}" srcOrd="0" destOrd="1" presId="urn:microsoft.com/office/officeart/2005/8/layout/radial1"/>
    <dgm:cxn modelId="{18082482-D71A-4FBC-9131-11FCCA14DEC4}" type="presOf" srcId="{6D1279C2-C730-42BC-9C16-5A5029AD980E}" destId="{687FDE84-81AF-4A20-B75A-6261BF7E6BBA}" srcOrd="0" destOrd="0" presId="urn:microsoft.com/office/officeart/2005/8/layout/radial1"/>
    <dgm:cxn modelId="{A6A3A086-E46C-4E28-869B-5DC12DB3D282}" type="presOf" srcId="{BE3C6D70-9EC0-40D4-8189-C8A1395A9B53}" destId="{50686983-7900-4173-A5AB-51689D7407EF}" srcOrd="0" destOrd="0" presId="urn:microsoft.com/office/officeart/2005/8/layout/radial1"/>
    <dgm:cxn modelId="{3B9C4A87-3054-45C0-9F3D-0BBE7AB1A295}" srcId="{DC40642D-239D-4D17-A078-B14872A1580F}" destId="{1C10CB82-BE33-4EC4-B625-148C0E33F473}" srcOrd="0" destOrd="0" parTransId="{32213045-C93E-44B3-B489-7F5C8B409ACF}" sibTransId="{4F561D67-EF5C-4A14-89B9-F7DFEC622C9E}"/>
    <dgm:cxn modelId="{FDFEB58A-D79C-4999-82F6-E42FB1BB63B2}" type="presOf" srcId="{6D1279C2-C730-42BC-9C16-5A5029AD980E}" destId="{8C496BB1-20FB-4C89-B7AC-68032979ABDA}" srcOrd="1" destOrd="0" presId="urn:microsoft.com/office/officeart/2005/8/layout/radial1"/>
    <dgm:cxn modelId="{2E7F648D-1E55-44E6-AD5B-49533747047A}" srcId="{27D99005-2661-4448-B594-EFDFD649A755}" destId="{A17C5F28-2BF6-4033-9A57-67395157B85B}" srcOrd="1" destOrd="0" parTransId="{290F98EF-64B1-42DB-8DC2-F9B9FE67FC72}" sibTransId="{A15C1FC2-29AB-4DCF-86F2-7C9A41A696D9}"/>
    <dgm:cxn modelId="{4BC137A7-4F0E-4EB6-BBEB-1D433847B8BB}" type="presOf" srcId="{25D31652-CA52-45A0-8915-EDCAE77F1150}" destId="{C8A24268-2E16-40CC-BA09-E11B41D43692}" srcOrd="1" destOrd="0" presId="urn:microsoft.com/office/officeart/2005/8/layout/radial1"/>
    <dgm:cxn modelId="{96669EA8-BC06-4157-9F8D-3A7687F29BC3}" type="presOf" srcId="{DFD31159-AA65-4E35-AA3D-C12C0535C633}" destId="{0D6BE6E6-979D-447F-967B-5F64FFDDC4AC}" srcOrd="0" destOrd="0" presId="urn:microsoft.com/office/officeart/2005/8/layout/radial1"/>
    <dgm:cxn modelId="{BC51E9B0-CC47-45DD-A69C-A877AC795FD1}" type="presOf" srcId="{FAC940FB-A2C6-43C0-8CAD-B02DE76E3B24}" destId="{7D4D81EB-BF91-46E4-B89B-6CA8C1942872}" srcOrd="0" destOrd="0" presId="urn:microsoft.com/office/officeart/2005/8/layout/radial1"/>
    <dgm:cxn modelId="{FECD2CB2-56CF-40A1-9F24-D157DF2CB107}" srcId="{BE3C6D70-9EC0-40D4-8189-C8A1395A9B53}" destId="{E3845BCA-2E62-4014-8643-39D8F5A02B4F}" srcOrd="3" destOrd="0" parTransId="{25D31652-CA52-45A0-8915-EDCAE77F1150}" sibTransId="{B3CFE002-6473-432C-B4E9-9EBE0948705D}"/>
    <dgm:cxn modelId="{B74474BA-FAA2-4CD7-A2F2-6B818C53117B}" srcId="{BE3C6D70-9EC0-40D4-8189-C8A1395A9B53}" destId="{27D99005-2661-4448-B594-EFDFD649A755}" srcOrd="4" destOrd="0" parTransId="{C16A3CD7-165E-4606-BD2C-069171562FB8}" sibTransId="{DEC5E904-B313-45DF-95CD-97CA09466092}"/>
    <dgm:cxn modelId="{8000E3BA-A2AF-4581-9851-21CEEDAA8282}" srcId="{BE3C6D70-9EC0-40D4-8189-C8A1395A9B53}" destId="{DFD31159-AA65-4E35-AA3D-C12C0535C633}" srcOrd="2" destOrd="0" parTransId="{5D8E7A50-F9C5-46C0-8027-777229FFBF9C}" sibTransId="{CFE809A3-DFF0-4094-8069-5FBEC7AC7477}"/>
    <dgm:cxn modelId="{955999BB-C5EA-40F0-94ED-51595B4C1422}" srcId="{64F7CE6D-4CC1-4589-B43B-C94FFE95FA89}" destId="{BE3C6D70-9EC0-40D4-8189-C8A1395A9B53}" srcOrd="0" destOrd="0" parTransId="{326977F0-56A9-4B91-8DFA-1B0ED649F7BC}" sibTransId="{DE90B3EA-7EE2-4455-A979-2FC05B2E02E6}"/>
    <dgm:cxn modelId="{49398ABF-8B4D-4C00-8E4D-6EDBEBF7CA91}" type="presOf" srcId="{C0D704EB-1176-46AD-9A4E-FF687C1E5280}" destId="{01762C8D-431B-4439-A003-E4433BA54308}" srcOrd="0" destOrd="1" presId="urn:microsoft.com/office/officeart/2005/8/layout/radial1"/>
    <dgm:cxn modelId="{5203C5C3-12DE-4A3B-9FC4-D1F61451B6A6}" srcId="{17DE77D0-48D4-4DD4-B8B5-2FE3A7CAF7EE}" destId="{5768037C-492D-490B-ABF4-95A1C39A648A}" srcOrd="1" destOrd="0" parTransId="{07845D1B-B6AA-43B6-9872-F033CE51B997}" sibTransId="{930E62E4-5200-45D2-8DEF-EA0E166E34C3}"/>
    <dgm:cxn modelId="{B3BE10C6-E2F1-4A6B-8BC8-1BDB560A75B9}" srcId="{E3845BCA-2E62-4014-8643-39D8F5A02B4F}" destId="{65D440E7-F905-4DC4-B726-05AD40A45746}" srcOrd="0" destOrd="0" parTransId="{921B0F6D-AE55-4636-B524-2A4C6BB721B7}" sibTransId="{D51ECD98-132E-419A-B9F9-776A9DE4914E}"/>
    <dgm:cxn modelId="{9733E6C8-F701-4B57-B813-2B3D687F8EF0}" type="presOf" srcId="{9EE5A331-257A-44FD-A741-2797B7E34D4E}" destId="{21DE65EE-729B-4475-B58A-6F3743CDA3F4}" srcOrd="0" destOrd="0" presId="urn:microsoft.com/office/officeart/2005/8/layout/radial1"/>
    <dgm:cxn modelId="{CBC41ECA-30C2-4AD3-9937-9D628A95432A}" srcId="{DFD31159-AA65-4E35-AA3D-C12C0535C633}" destId="{E2455D03-672C-4C78-A81B-93503C76158D}" srcOrd="0" destOrd="0" parTransId="{C0FB5FCA-B177-4146-B726-4D7722452832}" sibTransId="{6A014476-9DA1-4898-B51D-EFCAA889C3E8}"/>
    <dgm:cxn modelId="{A4317ECD-F87C-413E-90D9-0B4CACDFAEAC}" type="presOf" srcId="{E2455D03-672C-4C78-A81B-93503C76158D}" destId="{0D6BE6E6-979D-447F-967B-5F64FFDDC4AC}" srcOrd="0" destOrd="1" presId="urn:microsoft.com/office/officeart/2005/8/layout/radial1"/>
    <dgm:cxn modelId="{29A9DCD1-CA37-46FF-89F3-514FD31C2FA9}" type="presOf" srcId="{5D8E7A50-F9C5-46C0-8027-777229FFBF9C}" destId="{CB8381B9-3702-446B-820E-0108A2C2C4E2}" srcOrd="0" destOrd="0" presId="urn:microsoft.com/office/officeart/2005/8/layout/radial1"/>
    <dgm:cxn modelId="{8FC645DA-BD84-4194-BA96-AF56DB079781}" type="presOf" srcId="{65D440E7-F905-4DC4-B726-05AD40A45746}" destId="{22FAA15E-38B2-4BA9-B4AD-7D8474AC7618}" srcOrd="0" destOrd="1" presId="urn:microsoft.com/office/officeart/2005/8/layout/radial1"/>
    <dgm:cxn modelId="{E10CA0F0-9FED-4391-8AD8-A9577DE9F234}" srcId="{BE3C6D70-9EC0-40D4-8189-C8A1395A9B53}" destId="{9EE5A331-257A-44FD-A741-2797B7E34D4E}" srcOrd="0" destOrd="0" parTransId="{6D1279C2-C730-42BC-9C16-5A5029AD980E}" sibTransId="{2A056561-8FD3-483E-94F6-EC8459A93425}"/>
    <dgm:cxn modelId="{D67712F2-49E8-4537-873C-CD028C8162CA}" type="presOf" srcId="{FAC940FB-A2C6-43C0-8CAD-B02DE76E3B24}" destId="{CA2E342D-193C-4459-9036-A053C6133855}" srcOrd="1" destOrd="0" presId="urn:microsoft.com/office/officeart/2005/8/layout/radial1"/>
    <dgm:cxn modelId="{9D321AF6-BCFB-4545-A2E0-E9B31F8F1AC6}" srcId="{27D99005-2661-4448-B594-EFDFD649A755}" destId="{4593B9E5-DC26-4E16-9526-5A7B47E0A5D5}" srcOrd="0" destOrd="0" parTransId="{8DCFD84A-3D8F-4D14-8F86-3DAA80DEDE93}" sibTransId="{1B064BED-CF75-430C-A133-5BA51F38850F}"/>
    <dgm:cxn modelId="{E4CA90F9-1562-4EF4-BDFA-F32EF588B317}" srcId="{9EE5A331-257A-44FD-A741-2797B7E34D4E}" destId="{257E7D8C-883F-4619-A891-7D902DC1BE1B}" srcOrd="1" destOrd="0" parTransId="{766D9EC1-5568-44BC-8364-4E7FB3E5E112}" sibTransId="{2D99F441-2703-451A-9920-AC0C4A88AD78}"/>
    <dgm:cxn modelId="{5F32F5FB-773F-4C2D-BACC-D12474154A17}" type="presOf" srcId="{25D31652-CA52-45A0-8915-EDCAE77F1150}" destId="{4D4EEE6D-EBE4-4BB5-A71A-68B5C0AA6183}" srcOrd="0" destOrd="0" presId="urn:microsoft.com/office/officeart/2005/8/layout/radial1"/>
    <dgm:cxn modelId="{DF0A7DFC-3B08-4B33-AE32-FB65D7B7F81D}" srcId="{BE3C6D70-9EC0-40D4-8189-C8A1395A9B53}" destId="{17DE77D0-48D4-4DD4-B8B5-2FE3A7CAF7EE}" srcOrd="1" destOrd="0" parTransId="{64E24B20-D1FB-46AF-A408-EA08BB2ABF94}" sibTransId="{F7F7E088-6775-413F-A44B-2DD804BA4D01}"/>
    <dgm:cxn modelId="{901BC7FC-3AED-49BA-9F87-4FF04F79D77A}" type="presOf" srcId="{A17C5F28-2BF6-4033-9A57-67395157B85B}" destId="{0849D6DD-9F0F-4C23-AA31-E88BBEACDDBA}" srcOrd="0" destOrd="2" presId="urn:microsoft.com/office/officeart/2005/8/layout/radial1"/>
    <dgm:cxn modelId="{664801FF-3812-4E84-BB7A-C6B26771004F}" type="presOf" srcId="{27D99005-2661-4448-B594-EFDFD649A755}" destId="{0849D6DD-9F0F-4C23-AA31-E88BBEACDDBA}" srcOrd="0" destOrd="0" presId="urn:microsoft.com/office/officeart/2005/8/layout/radial1"/>
    <dgm:cxn modelId="{D101FDBA-8D26-4AD1-856B-ADE1A75C540D}" type="presParOf" srcId="{745E58E6-3B92-47D3-A202-8F3E12D72836}" destId="{50686983-7900-4173-A5AB-51689D7407EF}" srcOrd="0" destOrd="0" presId="urn:microsoft.com/office/officeart/2005/8/layout/radial1"/>
    <dgm:cxn modelId="{463FC8D2-B3E3-4908-ACC1-03BD99ECE124}" type="presParOf" srcId="{745E58E6-3B92-47D3-A202-8F3E12D72836}" destId="{687FDE84-81AF-4A20-B75A-6261BF7E6BBA}" srcOrd="1" destOrd="0" presId="urn:microsoft.com/office/officeart/2005/8/layout/radial1"/>
    <dgm:cxn modelId="{CCF709E2-11F7-4503-A616-355B9D5DAC90}" type="presParOf" srcId="{687FDE84-81AF-4A20-B75A-6261BF7E6BBA}" destId="{8C496BB1-20FB-4C89-B7AC-68032979ABDA}" srcOrd="0" destOrd="0" presId="urn:microsoft.com/office/officeart/2005/8/layout/radial1"/>
    <dgm:cxn modelId="{AD4B8B2C-E4D3-4300-A035-4CB748C773E6}" type="presParOf" srcId="{745E58E6-3B92-47D3-A202-8F3E12D72836}" destId="{21DE65EE-729B-4475-B58A-6F3743CDA3F4}" srcOrd="2" destOrd="0" presId="urn:microsoft.com/office/officeart/2005/8/layout/radial1"/>
    <dgm:cxn modelId="{A12A4586-401F-46D1-874D-A68B5FAC6E72}" type="presParOf" srcId="{745E58E6-3B92-47D3-A202-8F3E12D72836}" destId="{C72A65EF-BE82-4A1F-9A71-DCC4D4870429}" srcOrd="3" destOrd="0" presId="urn:microsoft.com/office/officeart/2005/8/layout/radial1"/>
    <dgm:cxn modelId="{4E8D5074-BE14-41C2-A301-3BF9AE1C11B0}" type="presParOf" srcId="{C72A65EF-BE82-4A1F-9A71-DCC4D4870429}" destId="{65471BE9-44FE-419B-A434-CFBD44252E28}" srcOrd="0" destOrd="0" presId="urn:microsoft.com/office/officeart/2005/8/layout/radial1"/>
    <dgm:cxn modelId="{55FDD773-9EE6-4313-9E9D-742DB9F28C89}" type="presParOf" srcId="{745E58E6-3B92-47D3-A202-8F3E12D72836}" destId="{01762C8D-431B-4439-A003-E4433BA54308}" srcOrd="4" destOrd="0" presId="urn:microsoft.com/office/officeart/2005/8/layout/radial1"/>
    <dgm:cxn modelId="{76426282-CB5A-4AB4-90B8-36D49FF38260}" type="presParOf" srcId="{745E58E6-3B92-47D3-A202-8F3E12D72836}" destId="{CB8381B9-3702-446B-820E-0108A2C2C4E2}" srcOrd="5" destOrd="0" presId="urn:microsoft.com/office/officeart/2005/8/layout/radial1"/>
    <dgm:cxn modelId="{99B85C63-DC92-47B7-BE0F-3709948ACF22}" type="presParOf" srcId="{CB8381B9-3702-446B-820E-0108A2C2C4E2}" destId="{732F437A-F1DC-4849-982D-8353AC99338A}" srcOrd="0" destOrd="0" presId="urn:microsoft.com/office/officeart/2005/8/layout/radial1"/>
    <dgm:cxn modelId="{4EF1F6CD-A466-45F0-AC06-B2CA9FD85682}" type="presParOf" srcId="{745E58E6-3B92-47D3-A202-8F3E12D72836}" destId="{0D6BE6E6-979D-447F-967B-5F64FFDDC4AC}" srcOrd="6" destOrd="0" presId="urn:microsoft.com/office/officeart/2005/8/layout/radial1"/>
    <dgm:cxn modelId="{78F5FDF7-C3F9-40A3-950C-79F4280EFDC4}" type="presParOf" srcId="{745E58E6-3B92-47D3-A202-8F3E12D72836}" destId="{4D4EEE6D-EBE4-4BB5-A71A-68B5C0AA6183}" srcOrd="7" destOrd="0" presId="urn:microsoft.com/office/officeart/2005/8/layout/radial1"/>
    <dgm:cxn modelId="{FC76C087-8B3E-46E3-9B7A-E75A9FBB1A8B}" type="presParOf" srcId="{4D4EEE6D-EBE4-4BB5-A71A-68B5C0AA6183}" destId="{C8A24268-2E16-40CC-BA09-E11B41D43692}" srcOrd="0" destOrd="0" presId="urn:microsoft.com/office/officeart/2005/8/layout/radial1"/>
    <dgm:cxn modelId="{C8CEE487-F9D8-4CCD-83BC-20882C51F09D}" type="presParOf" srcId="{745E58E6-3B92-47D3-A202-8F3E12D72836}" destId="{22FAA15E-38B2-4BA9-B4AD-7D8474AC7618}" srcOrd="8" destOrd="0" presId="urn:microsoft.com/office/officeart/2005/8/layout/radial1"/>
    <dgm:cxn modelId="{B6B83C5C-2484-4679-A740-9E3241EF41D1}" type="presParOf" srcId="{745E58E6-3B92-47D3-A202-8F3E12D72836}" destId="{1A26F6F0-CAE2-4161-9514-5FB1DBC9A2D6}" srcOrd="9" destOrd="0" presId="urn:microsoft.com/office/officeart/2005/8/layout/radial1"/>
    <dgm:cxn modelId="{C6B1AA86-30AC-4D37-8F34-B707E11BC0F4}" type="presParOf" srcId="{1A26F6F0-CAE2-4161-9514-5FB1DBC9A2D6}" destId="{6A94E62C-CC86-4464-BDFD-6A0F8636D8E7}" srcOrd="0" destOrd="0" presId="urn:microsoft.com/office/officeart/2005/8/layout/radial1"/>
    <dgm:cxn modelId="{AA189FD5-4C56-4790-8E41-277678FDBC56}" type="presParOf" srcId="{745E58E6-3B92-47D3-A202-8F3E12D72836}" destId="{0849D6DD-9F0F-4C23-AA31-E88BBEACDDBA}" srcOrd="10" destOrd="0" presId="urn:microsoft.com/office/officeart/2005/8/layout/radial1"/>
    <dgm:cxn modelId="{E5FE3B9C-DAAF-4006-B52E-01F6A057AF1A}" type="presParOf" srcId="{745E58E6-3B92-47D3-A202-8F3E12D72836}" destId="{7D4D81EB-BF91-46E4-B89B-6CA8C1942872}" srcOrd="11" destOrd="0" presId="urn:microsoft.com/office/officeart/2005/8/layout/radial1"/>
    <dgm:cxn modelId="{5DBA9E4E-1B02-413B-B58B-AD70A3580C67}" type="presParOf" srcId="{7D4D81EB-BF91-46E4-B89B-6CA8C1942872}" destId="{CA2E342D-193C-4459-9036-A053C6133855}" srcOrd="0" destOrd="0" presId="urn:microsoft.com/office/officeart/2005/8/layout/radial1"/>
    <dgm:cxn modelId="{1D4CAA56-D3EE-472C-B6FD-9F593A23B1AB}" type="presParOf" srcId="{745E58E6-3B92-47D3-A202-8F3E12D72836}" destId="{9141CEB6-B9F6-4EDD-9D8E-0CFA67731B57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02FAE-574D-4D54-AAE5-0E40E4461F1D}" type="doc">
      <dgm:prSet loTypeId="urn:microsoft.com/office/officeart/2008/layout/PictureStrip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AC17E6-1BE5-4E83-822E-F2B38114809E}">
      <dgm:prSet phldrT="[Text]" custT="1"/>
      <dgm:spPr/>
      <dgm:t>
        <a:bodyPr/>
        <a:lstStyle/>
        <a:p>
          <a:r>
            <a:rPr lang="en-US" sz="1200"/>
            <a:t>Collaborative Approach</a:t>
          </a:r>
        </a:p>
      </dgm:t>
    </dgm:pt>
    <dgm:pt modelId="{BFCE81E4-CFCA-4391-933F-B3E160387F4A}" type="parTrans" cxnId="{BF8F2B9F-5C64-4F25-BEA7-E2A841FCCE58}">
      <dgm:prSet/>
      <dgm:spPr/>
      <dgm:t>
        <a:bodyPr/>
        <a:lstStyle/>
        <a:p>
          <a:endParaRPr lang="en-US" sz="1100"/>
        </a:p>
      </dgm:t>
    </dgm:pt>
    <dgm:pt modelId="{1A79B4A0-EEBC-4D5A-AC66-E51B5E231B5D}" type="sibTrans" cxnId="{BF8F2B9F-5C64-4F25-BEA7-E2A841FCCE58}">
      <dgm:prSet/>
      <dgm:spPr/>
      <dgm:t>
        <a:bodyPr/>
        <a:lstStyle/>
        <a:p>
          <a:endParaRPr lang="en-US" sz="1100"/>
        </a:p>
      </dgm:t>
    </dgm:pt>
    <dgm:pt modelId="{05244921-BE75-4B4D-87E7-44D2B36421BD}">
      <dgm:prSet phldrT="[Text]" custT="1"/>
      <dgm:spPr/>
      <dgm:t>
        <a:bodyPr/>
        <a:lstStyle/>
        <a:p>
          <a:r>
            <a:rPr lang="en-US" sz="1200"/>
            <a:t>User-friendly tools</a:t>
          </a:r>
        </a:p>
      </dgm:t>
    </dgm:pt>
    <dgm:pt modelId="{1E6FFCB6-07F4-4822-BD60-AB3532A523D1}" type="parTrans" cxnId="{32368AB0-3884-4301-B1BB-C5AB2C8BE931}">
      <dgm:prSet/>
      <dgm:spPr/>
      <dgm:t>
        <a:bodyPr/>
        <a:lstStyle/>
        <a:p>
          <a:endParaRPr lang="en-US" sz="1100"/>
        </a:p>
      </dgm:t>
    </dgm:pt>
    <dgm:pt modelId="{903217B8-E227-40D7-8B37-E6B02F721915}" type="sibTrans" cxnId="{32368AB0-3884-4301-B1BB-C5AB2C8BE931}">
      <dgm:prSet/>
      <dgm:spPr/>
      <dgm:t>
        <a:bodyPr/>
        <a:lstStyle/>
        <a:p>
          <a:endParaRPr lang="en-US" sz="1100"/>
        </a:p>
      </dgm:t>
    </dgm:pt>
    <dgm:pt modelId="{1BE63DE9-7576-4A9E-8B69-7BD0FF42FB7B}">
      <dgm:prSet phldrT="[Text]" custT="1"/>
      <dgm:spPr/>
      <dgm:t>
        <a:bodyPr/>
        <a:lstStyle/>
        <a:p>
          <a:r>
            <a:rPr lang="en-US" sz="1200"/>
            <a:t>Automation</a:t>
          </a:r>
        </a:p>
      </dgm:t>
    </dgm:pt>
    <dgm:pt modelId="{1616EFC5-23B3-4512-B1A0-28452107D219}" type="parTrans" cxnId="{80E8BBD4-3D23-4B63-BAFD-51474B5AD557}">
      <dgm:prSet/>
      <dgm:spPr/>
      <dgm:t>
        <a:bodyPr/>
        <a:lstStyle/>
        <a:p>
          <a:endParaRPr lang="en-US" sz="1100"/>
        </a:p>
      </dgm:t>
    </dgm:pt>
    <dgm:pt modelId="{3852E259-9C23-47C1-B3F3-A5A711A1C530}" type="sibTrans" cxnId="{80E8BBD4-3D23-4B63-BAFD-51474B5AD557}">
      <dgm:prSet/>
      <dgm:spPr/>
      <dgm:t>
        <a:bodyPr/>
        <a:lstStyle/>
        <a:p>
          <a:endParaRPr lang="en-US" sz="1100"/>
        </a:p>
      </dgm:t>
    </dgm:pt>
    <dgm:pt modelId="{3A2F534D-CF60-471E-B819-C134F30BFFE0}">
      <dgm:prSet phldrT="[Text]" custT="1"/>
      <dgm:spPr/>
      <dgm:t>
        <a:bodyPr/>
        <a:lstStyle/>
        <a:p>
          <a:r>
            <a:rPr lang="en-US" sz="1200"/>
            <a:t>On-demand computation</a:t>
          </a:r>
        </a:p>
      </dgm:t>
    </dgm:pt>
    <dgm:pt modelId="{2302D59B-994C-4C1D-BE5C-D45DC4DB2F24}" type="parTrans" cxnId="{92D62819-158C-EC41-8B99-7D32CE69C3E9}">
      <dgm:prSet/>
      <dgm:spPr/>
      <dgm:t>
        <a:bodyPr/>
        <a:lstStyle/>
        <a:p>
          <a:endParaRPr lang="en-US"/>
        </a:p>
      </dgm:t>
    </dgm:pt>
    <dgm:pt modelId="{7D843B5F-66DA-4D12-9B98-FE6AD9364ADF}" type="sibTrans" cxnId="{92D62819-158C-EC41-8B99-7D32CE69C3E9}">
      <dgm:prSet/>
      <dgm:spPr/>
      <dgm:t>
        <a:bodyPr/>
        <a:lstStyle/>
        <a:p>
          <a:endParaRPr lang="en-US"/>
        </a:p>
      </dgm:t>
    </dgm:pt>
    <dgm:pt modelId="{3AC393D4-0A4B-4976-B351-3815823F4017}" type="pres">
      <dgm:prSet presAssocID="{DEC02FAE-574D-4D54-AAE5-0E40E4461F1D}" presName="Name0" presStyleCnt="0">
        <dgm:presLayoutVars>
          <dgm:dir/>
          <dgm:resizeHandles val="exact"/>
        </dgm:presLayoutVars>
      </dgm:prSet>
      <dgm:spPr/>
    </dgm:pt>
    <dgm:pt modelId="{321E0970-78CD-4CAF-A304-0C5266CE0EF8}" type="pres">
      <dgm:prSet presAssocID="{DEAC17E6-1BE5-4E83-822E-F2B38114809E}" presName="composite" presStyleCnt="0"/>
      <dgm:spPr/>
    </dgm:pt>
    <dgm:pt modelId="{A59790D7-6948-4DD9-B688-D793491E3810}" type="pres">
      <dgm:prSet presAssocID="{DEAC17E6-1BE5-4E83-822E-F2B38114809E}" presName="rect1" presStyleLbl="trAlignAcc1" presStyleIdx="0" presStyleCnt="4">
        <dgm:presLayoutVars>
          <dgm:bulletEnabled val="1"/>
        </dgm:presLayoutVars>
      </dgm:prSet>
      <dgm:spPr/>
    </dgm:pt>
    <dgm:pt modelId="{67DAF180-1010-488A-A510-6C12A7EFB80A}" type="pres">
      <dgm:prSet presAssocID="{DEAC17E6-1BE5-4E83-822E-F2B38114809E}" presName="rect2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3A4BACEA-F71A-4850-AA2E-A84B5B48AEA4}" type="pres">
      <dgm:prSet presAssocID="{1A79B4A0-EEBC-4D5A-AC66-E51B5E231B5D}" presName="sibTrans" presStyleCnt="0"/>
      <dgm:spPr/>
    </dgm:pt>
    <dgm:pt modelId="{7B41DB6F-F5B1-4CB2-A5F3-502686102EF8}" type="pres">
      <dgm:prSet presAssocID="{05244921-BE75-4B4D-87E7-44D2B36421BD}" presName="composite" presStyleCnt="0"/>
      <dgm:spPr/>
    </dgm:pt>
    <dgm:pt modelId="{3C0B381C-2333-45B8-8E30-C9738850658D}" type="pres">
      <dgm:prSet presAssocID="{05244921-BE75-4B4D-87E7-44D2B36421BD}" presName="rect1" presStyleLbl="trAlignAcc1" presStyleIdx="1" presStyleCnt="4" custLinFactNeighborX="-499" custLinFactNeighborY="2049">
        <dgm:presLayoutVars>
          <dgm:bulletEnabled val="1"/>
        </dgm:presLayoutVars>
      </dgm:prSet>
      <dgm:spPr/>
    </dgm:pt>
    <dgm:pt modelId="{D7E56080-0FCB-427B-863F-F82B3D044B87}" type="pres">
      <dgm:prSet presAssocID="{05244921-BE75-4B4D-87E7-44D2B36421BD}" presName="rect2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 with solid fill"/>
        </a:ext>
      </dgm:extLst>
    </dgm:pt>
    <dgm:pt modelId="{B303ABC3-3030-4238-8EA6-89EFA65E4D61}" type="pres">
      <dgm:prSet presAssocID="{903217B8-E227-40D7-8B37-E6B02F721915}" presName="sibTrans" presStyleCnt="0"/>
      <dgm:spPr/>
    </dgm:pt>
    <dgm:pt modelId="{9DC9411B-C2A4-480B-829E-0F30728ECD6C}" type="pres">
      <dgm:prSet presAssocID="{3A2F534D-CF60-471E-B819-C134F30BFFE0}" presName="composite" presStyleCnt="0"/>
      <dgm:spPr/>
    </dgm:pt>
    <dgm:pt modelId="{810D6592-F2DF-431D-B97E-5CBD28827389}" type="pres">
      <dgm:prSet presAssocID="{3A2F534D-CF60-471E-B819-C134F30BFFE0}" presName="rect1" presStyleLbl="trAlignAcc1" presStyleIdx="2" presStyleCnt="4">
        <dgm:presLayoutVars>
          <dgm:bulletEnabled val="1"/>
        </dgm:presLayoutVars>
      </dgm:prSet>
      <dgm:spPr/>
    </dgm:pt>
    <dgm:pt modelId="{E8C3C6E0-3D13-419D-80F8-DEEE24AE978E}" type="pres">
      <dgm:prSet presAssocID="{3A2F534D-CF60-471E-B819-C134F30BFFE0}" presName="rect2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yncing cloud with solid fill"/>
        </a:ext>
      </dgm:extLst>
    </dgm:pt>
    <dgm:pt modelId="{F16D36FE-6F28-4C6A-B3D7-3AF8659B179C}" type="pres">
      <dgm:prSet presAssocID="{7D843B5F-66DA-4D12-9B98-FE6AD9364ADF}" presName="sibTrans" presStyleCnt="0"/>
      <dgm:spPr/>
    </dgm:pt>
    <dgm:pt modelId="{642621A2-31C3-4247-BE2A-DF64A8057A1D}" type="pres">
      <dgm:prSet presAssocID="{1BE63DE9-7576-4A9E-8B69-7BD0FF42FB7B}" presName="composite" presStyleCnt="0"/>
      <dgm:spPr/>
    </dgm:pt>
    <dgm:pt modelId="{F2E34F29-4D50-4A18-AB5A-0870FCF62C4D}" type="pres">
      <dgm:prSet presAssocID="{1BE63DE9-7576-4A9E-8B69-7BD0FF42FB7B}" presName="rect1" presStyleLbl="trAlignAcc1" presStyleIdx="3" presStyleCnt="4">
        <dgm:presLayoutVars>
          <dgm:bulletEnabled val="1"/>
        </dgm:presLayoutVars>
      </dgm:prSet>
      <dgm:spPr/>
    </dgm:pt>
    <dgm:pt modelId="{3AE7A9C0-B4BD-49DB-B619-5A81D39E0E86}" type="pres">
      <dgm:prSet presAssocID="{1BE63DE9-7576-4A9E-8B69-7BD0FF42FB7B}" presName="rect2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</dgm:ptLst>
  <dgm:cxnLst>
    <dgm:cxn modelId="{92D62819-158C-EC41-8B99-7D32CE69C3E9}" srcId="{DEC02FAE-574D-4D54-AAE5-0E40E4461F1D}" destId="{3A2F534D-CF60-471E-B819-C134F30BFFE0}" srcOrd="2" destOrd="0" parTransId="{2302D59B-994C-4C1D-BE5C-D45DC4DB2F24}" sibTransId="{7D843B5F-66DA-4D12-9B98-FE6AD9364ADF}"/>
    <dgm:cxn modelId="{BF8F2B9F-5C64-4F25-BEA7-E2A841FCCE58}" srcId="{DEC02FAE-574D-4D54-AAE5-0E40E4461F1D}" destId="{DEAC17E6-1BE5-4E83-822E-F2B38114809E}" srcOrd="0" destOrd="0" parTransId="{BFCE81E4-CFCA-4391-933F-B3E160387F4A}" sibTransId="{1A79B4A0-EEBC-4D5A-AC66-E51B5E231B5D}"/>
    <dgm:cxn modelId="{789D47B0-F1FA-4196-9AE2-DD51C9AC364C}" type="presOf" srcId="{DEC02FAE-574D-4D54-AAE5-0E40E4461F1D}" destId="{3AC393D4-0A4B-4976-B351-3815823F4017}" srcOrd="0" destOrd="0" presId="urn:microsoft.com/office/officeart/2008/layout/PictureStrips"/>
    <dgm:cxn modelId="{32368AB0-3884-4301-B1BB-C5AB2C8BE931}" srcId="{DEC02FAE-574D-4D54-AAE5-0E40E4461F1D}" destId="{05244921-BE75-4B4D-87E7-44D2B36421BD}" srcOrd="1" destOrd="0" parTransId="{1E6FFCB6-07F4-4822-BD60-AB3532A523D1}" sibTransId="{903217B8-E227-40D7-8B37-E6B02F721915}"/>
    <dgm:cxn modelId="{80E8BBD4-3D23-4B63-BAFD-51474B5AD557}" srcId="{DEC02FAE-574D-4D54-AAE5-0E40E4461F1D}" destId="{1BE63DE9-7576-4A9E-8B69-7BD0FF42FB7B}" srcOrd="3" destOrd="0" parTransId="{1616EFC5-23B3-4512-B1A0-28452107D219}" sibTransId="{3852E259-9C23-47C1-B3F3-A5A711A1C530}"/>
    <dgm:cxn modelId="{D3660FD6-AECC-4486-8C38-6BFDB11E58D2}" type="presOf" srcId="{05244921-BE75-4B4D-87E7-44D2B36421BD}" destId="{3C0B381C-2333-45B8-8E30-C9738850658D}" srcOrd="0" destOrd="0" presId="urn:microsoft.com/office/officeart/2008/layout/PictureStrips"/>
    <dgm:cxn modelId="{24B6EAD7-A1CA-4337-ADA1-C0FCCE00775B}" type="presOf" srcId="{DEAC17E6-1BE5-4E83-822E-F2B38114809E}" destId="{A59790D7-6948-4DD9-B688-D793491E3810}" srcOrd="0" destOrd="0" presId="urn:microsoft.com/office/officeart/2008/layout/PictureStrips"/>
    <dgm:cxn modelId="{980BFCE1-018A-4AC0-8E08-277C65409BFA}" type="presOf" srcId="{1BE63DE9-7576-4A9E-8B69-7BD0FF42FB7B}" destId="{F2E34F29-4D50-4A18-AB5A-0870FCF62C4D}" srcOrd="0" destOrd="0" presId="urn:microsoft.com/office/officeart/2008/layout/PictureStrips"/>
    <dgm:cxn modelId="{F8B950FE-1973-DE47-BCD3-D94467B4AD88}" type="presOf" srcId="{3A2F534D-CF60-471E-B819-C134F30BFFE0}" destId="{810D6592-F2DF-431D-B97E-5CBD28827389}" srcOrd="0" destOrd="0" presId="urn:microsoft.com/office/officeart/2008/layout/PictureStrips"/>
    <dgm:cxn modelId="{20ED03B7-FAC4-4AD7-82F2-35AEE2519A45}" type="presParOf" srcId="{3AC393D4-0A4B-4976-B351-3815823F4017}" destId="{321E0970-78CD-4CAF-A304-0C5266CE0EF8}" srcOrd="0" destOrd="0" presId="urn:microsoft.com/office/officeart/2008/layout/PictureStrips"/>
    <dgm:cxn modelId="{80FE3AF9-4A47-408F-BB05-4D0501FB2B01}" type="presParOf" srcId="{321E0970-78CD-4CAF-A304-0C5266CE0EF8}" destId="{A59790D7-6948-4DD9-B688-D793491E3810}" srcOrd="0" destOrd="0" presId="urn:microsoft.com/office/officeart/2008/layout/PictureStrips"/>
    <dgm:cxn modelId="{B99B30E3-3F76-4FB4-9600-0285EF532010}" type="presParOf" srcId="{321E0970-78CD-4CAF-A304-0C5266CE0EF8}" destId="{67DAF180-1010-488A-A510-6C12A7EFB80A}" srcOrd="1" destOrd="0" presId="urn:microsoft.com/office/officeart/2008/layout/PictureStrips"/>
    <dgm:cxn modelId="{A9F18920-1227-4606-814B-354DCC34E60C}" type="presParOf" srcId="{3AC393D4-0A4B-4976-B351-3815823F4017}" destId="{3A4BACEA-F71A-4850-AA2E-A84B5B48AEA4}" srcOrd="1" destOrd="0" presId="urn:microsoft.com/office/officeart/2008/layout/PictureStrips"/>
    <dgm:cxn modelId="{3366CE6F-9218-4B09-9661-DB60482F6A10}" type="presParOf" srcId="{3AC393D4-0A4B-4976-B351-3815823F4017}" destId="{7B41DB6F-F5B1-4CB2-A5F3-502686102EF8}" srcOrd="2" destOrd="0" presId="urn:microsoft.com/office/officeart/2008/layout/PictureStrips"/>
    <dgm:cxn modelId="{A60745E5-DECB-4296-9213-22A189886090}" type="presParOf" srcId="{7B41DB6F-F5B1-4CB2-A5F3-502686102EF8}" destId="{3C0B381C-2333-45B8-8E30-C9738850658D}" srcOrd="0" destOrd="0" presId="urn:microsoft.com/office/officeart/2008/layout/PictureStrips"/>
    <dgm:cxn modelId="{586B0FA9-D3AA-4017-9704-12941F09C96C}" type="presParOf" srcId="{7B41DB6F-F5B1-4CB2-A5F3-502686102EF8}" destId="{D7E56080-0FCB-427B-863F-F82B3D044B87}" srcOrd="1" destOrd="0" presId="urn:microsoft.com/office/officeart/2008/layout/PictureStrips"/>
    <dgm:cxn modelId="{13F9162B-EBBD-49EB-A3F5-CC780A1342CE}" type="presParOf" srcId="{3AC393D4-0A4B-4976-B351-3815823F4017}" destId="{B303ABC3-3030-4238-8EA6-89EFA65E4D61}" srcOrd="3" destOrd="0" presId="urn:microsoft.com/office/officeart/2008/layout/PictureStrips"/>
    <dgm:cxn modelId="{8C6E07CD-BDF0-A045-92C1-17AE8FBFD41E}" type="presParOf" srcId="{3AC393D4-0A4B-4976-B351-3815823F4017}" destId="{9DC9411B-C2A4-480B-829E-0F30728ECD6C}" srcOrd="4" destOrd="0" presId="urn:microsoft.com/office/officeart/2008/layout/PictureStrips"/>
    <dgm:cxn modelId="{3123D214-630C-6446-862B-B890907328D8}" type="presParOf" srcId="{9DC9411B-C2A4-480B-829E-0F30728ECD6C}" destId="{810D6592-F2DF-431D-B97E-5CBD28827389}" srcOrd="0" destOrd="0" presId="urn:microsoft.com/office/officeart/2008/layout/PictureStrips"/>
    <dgm:cxn modelId="{2632557F-5CD9-504E-B98A-006E4B767E33}" type="presParOf" srcId="{9DC9411B-C2A4-480B-829E-0F30728ECD6C}" destId="{E8C3C6E0-3D13-419D-80F8-DEEE24AE978E}" srcOrd="1" destOrd="0" presId="urn:microsoft.com/office/officeart/2008/layout/PictureStrips"/>
    <dgm:cxn modelId="{9E33BF3E-457D-CA4D-B9F2-DC05C5E847D0}" type="presParOf" srcId="{3AC393D4-0A4B-4976-B351-3815823F4017}" destId="{F16D36FE-6F28-4C6A-B3D7-3AF8659B179C}" srcOrd="5" destOrd="0" presId="urn:microsoft.com/office/officeart/2008/layout/PictureStrips"/>
    <dgm:cxn modelId="{3CFFF0E0-0E26-4168-BDAF-E8833A0FE376}" type="presParOf" srcId="{3AC393D4-0A4B-4976-B351-3815823F4017}" destId="{642621A2-31C3-4247-BE2A-DF64A8057A1D}" srcOrd="6" destOrd="0" presId="urn:microsoft.com/office/officeart/2008/layout/PictureStrips"/>
    <dgm:cxn modelId="{F5AD54D4-286B-4A98-9E6D-87ABE1631342}" type="presParOf" srcId="{642621A2-31C3-4247-BE2A-DF64A8057A1D}" destId="{F2E34F29-4D50-4A18-AB5A-0870FCF62C4D}" srcOrd="0" destOrd="0" presId="urn:microsoft.com/office/officeart/2008/layout/PictureStrips"/>
    <dgm:cxn modelId="{AD3FA857-8ED0-4B07-BD9D-268327D2E226}" type="presParOf" srcId="{642621A2-31C3-4247-BE2A-DF64A8057A1D}" destId="{3AE7A9C0-B4BD-49DB-B619-5A81D39E0E8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CC47F6-A01E-4E1E-A90E-835DC6E0ECB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E89F31-3CD9-45A4-B930-B69AA34D4E00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Process multi-modal MRI images</a:t>
          </a:r>
        </a:p>
      </dgm:t>
    </dgm:pt>
    <dgm:pt modelId="{08B11585-A149-4D44-8AB7-93CE7F1912D6}" type="parTrans" cxnId="{ABFFFB12-FEF1-44DD-9430-430F379EA89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9D03CE3-4534-467C-8B68-FEB4A20E3F0D}" type="sibTrans" cxnId="{ABFFFB12-FEF1-44DD-9430-430F379EA89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7A355F8-5783-494A-9D39-701FA1601715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Harmonize to reference data</a:t>
          </a:r>
        </a:p>
      </dgm:t>
    </dgm:pt>
    <dgm:pt modelId="{6CE5E24C-D508-49E6-8337-BE6B3D4EFE40}" type="parTrans" cxnId="{2FE6B65B-4BFC-4C28-B041-321858365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7BFE1B1-A393-45A3-8F7F-7C24A0306D1E}" type="sibTrans" cxnId="{2FE6B65B-4BFC-4C28-B041-321858365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A5D875D-F2F5-47D2-81BE-E6C2CADE7B3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Apply ML models</a:t>
          </a:r>
        </a:p>
      </dgm:t>
    </dgm:pt>
    <dgm:pt modelId="{3552626D-85DA-4B49-9D95-76A9C01B7E0B}" type="parTrans" cxnId="{8CF53784-E559-49ED-B0D3-8F819BE99F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0D21C75-3E46-42A4-B42A-02B73D6CC6C7}" type="sibTrans" cxnId="{8CF53784-E559-49ED-B0D3-8F819BE99F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4EDA686-CB04-4A8A-9979-F1262EFEC39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Derive individualized biomarkers</a:t>
          </a:r>
        </a:p>
      </dgm:t>
    </dgm:pt>
    <dgm:pt modelId="{8FB7CCDC-9206-42B2-8DC0-A3579E70C1BA}" type="parTrans" cxnId="{B9FDB708-7EA4-4946-8BF7-3B2F9A8C6D5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82577A-21AC-498D-94D3-90AF5D1FFEE6}" type="sibTrans" cxnId="{B9FDB708-7EA4-4946-8BF7-3B2F9A8C6D5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A5DF4E-7D09-452D-B426-A53D4C9E05D6}" type="pres">
      <dgm:prSet presAssocID="{81CC47F6-A01E-4E1E-A90E-835DC6E0ECBF}" presName="Name0" presStyleCnt="0">
        <dgm:presLayoutVars>
          <dgm:chMax val="7"/>
          <dgm:chPref val="7"/>
          <dgm:dir/>
        </dgm:presLayoutVars>
      </dgm:prSet>
      <dgm:spPr/>
    </dgm:pt>
    <dgm:pt modelId="{95020969-277E-43D9-A73E-D9A063C7DB58}" type="pres">
      <dgm:prSet presAssocID="{81CC47F6-A01E-4E1E-A90E-835DC6E0ECBF}" presName="Name1" presStyleCnt="0"/>
      <dgm:spPr/>
    </dgm:pt>
    <dgm:pt modelId="{1E6A1850-8C0F-42EF-83EC-91448DF3D269}" type="pres">
      <dgm:prSet presAssocID="{81CC47F6-A01E-4E1E-A90E-835DC6E0ECBF}" presName="cycle" presStyleCnt="0"/>
      <dgm:spPr/>
    </dgm:pt>
    <dgm:pt modelId="{51A6B813-557B-4B0F-878E-75E7059E9326}" type="pres">
      <dgm:prSet presAssocID="{81CC47F6-A01E-4E1E-A90E-835DC6E0ECBF}" presName="srcNode" presStyleLbl="node1" presStyleIdx="0" presStyleCnt="4"/>
      <dgm:spPr/>
    </dgm:pt>
    <dgm:pt modelId="{C8706BA0-5DAC-4DFB-A36F-7F75B506EE74}" type="pres">
      <dgm:prSet presAssocID="{81CC47F6-A01E-4E1E-A90E-835DC6E0ECBF}" presName="conn" presStyleLbl="parChTrans1D2" presStyleIdx="0" presStyleCnt="1"/>
      <dgm:spPr/>
    </dgm:pt>
    <dgm:pt modelId="{84405FF3-3F87-48D2-B6FC-8FE3F6B0CE9A}" type="pres">
      <dgm:prSet presAssocID="{81CC47F6-A01E-4E1E-A90E-835DC6E0ECBF}" presName="extraNode" presStyleLbl="node1" presStyleIdx="0" presStyleCnt="4"/>
      <dgm:spPr/>
    </dgm:pt>
    <dgm:pt modelId="{D9E42893-CDC5-44F8-9B34-680EE83F1021}" type="pres">
      <dgm:prSet presAssocID="{81CC47F6-A01E-4E1E-A90E-835DC6E0ECBF}" presName="dstNode" presStyleLbl="node1" presStyleIdx="0" presStyleCnt="4"/>
      <dgm:spPr/>
    </dgm:pt>
    <dgm:pt modelId="{7668A124-408B-429F-A834-97D4269D71FF}" type="pres">
      <dgm:prSet presAssocID="{C0E89F31-3CD9-45A4-B930-B69AA34D4E00}" presName="text_1" presStyleLbl="node1" presStyleIdx="0" presStyleCnt="4">
        <dgm:presLayoutVars>
          <dgm:bulletEnabled val="1"/>
        </dgm:presLayoutVars>
      </dgm:prSet>
      <dgm:spPr/>
    </dgm:pt>
    <dgm:pt modelId="{55CF0D97-E21F-41E5-BC54-15E1D5E29E08}" type="pres">
      <dgm:prSet presAssocID="{C0E89F31-3CD9-45A4-B930-B69AA34D4E00}" presName="accent_1" presStyleCnt="0"/>
      <dgm:spPr/>
    </dgm:pt>
    <dgm:pt modelId="{EDFAB407-7565-45AA-82F2-DE8978D2E5E1}" type="pres">
      <dgm:prSet presAssocID="{C0E89F31-3CD9-45A4-B930-B69AA34D4E00}" presName="accentRepeatNode" presStyleLbl="solidFgAcc1" presStyleIdx="0" presStyleCnt="4"/>
      <dgm:spPr/>
    </dgm:pt>
    <dgm:pt modelId="{D73B4EAE-CB9B-4A90-A169-A2957577E6BE}" type="pres">
      <dgm:prSet presAssocID="{27A355F8-5783-494A-9D39-701FA1601715}" presName="text_2" presStyleLbl="node1" presStyleIdx="1" presStyleCnt="4">
        <dgm:presLayoutVars>
          <dgm:bulletEnabled val="1"/>
        </dgm:presLayoutVars>
      </dgm:prSet>
      <dgm:spPr/>
    </dgm:pt>
    <dgm:pt modelId="{4E09545A-E0D5-443A-995F-5DDB1021E216}" type="pres">
      <dgm:prSet presAssocID="{27A355F8-5783-494A-9D39-701FA1601715}" presName="accent_2" presStyleCnt="0"/>
      <dgm:spPr/>
    </dgm:pt>
    <dgm:pt modelId="{6B787E2F-5AF4-469D-91A7-4FB340B3801F}" type="pres">
      <dgm:prSet presAssocID="{27A355F8-5783-494A-9D39-701FA1601715}" presName="accentRepeatNode" presStyleLbl="solidFgAcc1" presStyleIdx="1" presStyleCnt="4"/>
      <dgm:spPr/>
    </dgm:pt>
    <dgm:pt modelId="{61624FCE-02AF-45FC-ABC5-9FCC9CD0BDD9}" type="pres">
      <dgm:prSet presAssocID="{5A5D875D-F2F5-47D2-81BE-E6C2CADE7B33}" presName="text_3" presStyleLbl="node1" presStyleIdx="2" presStyleCnt="4">
        <dgm:presLayoutVars>
          <dgm:bulletEnabled val="1"/>
        </dgm:presLayoutVars>
      </dgm:prSet>
      <dgm:spPr/>
    </dgm:pt>
    <dgm:pt modelId="{F6C9AD2C-A83A-48B2-B4B9-0DC2B21C3FB7}" type="pres">
      <dgm:prSet presAssocID="{5A5D875D-F2F5-47D2-81BE-E6C2CADE7B33}" presName="accent_3" presStyleCnt="0"/>
      <dgm:spPr/>
    </dgm:pt>
    <dgm:pt modelId="{8CEBA30B-C74B-497E-833E-D6C2230DBA26}" type="pres">
      <dgm:prSet presAssocID="{5A5D875D-F2F5-47D2-81BE-E6C2CADE7B33}" presName="accentRepeatNode" presStyleLbl="solidFgAcc1" presStyleIdx="2" presStyleCnt="4"/>
      <dgm:spPr/>
    </dgm:pt>
    <dgm:pt modelId="{35928EE3-67BE-40E2-B3F3-C8C5275F8FAF}" type="pres">
      <dgm:prSet presAssocID="{94EDA686-CB04-4A8A-9979-F1262EFEC393}" presName="text_4" presStyleLbl="node1" presStyleIdx="3" presStyleCnt="4">
        <dgm:presLayoutVars>
          <dgm:bulletEnabled val="1"/>
        </dgm:presLayoutVars>
      </dgm:prSet>
      <dgm:spPr/>
    </dgm:pt>
    <dgm:pt modelId="{82E0E031-732C-4E9C-AF64-425D358B8669}" type="pres">
      <dgm:prSet presAssocID="{94EDA686-CB04-4A8A-9979-F1262EFEC393}" presName="accent_4" presStyleCnt="0"/>
      <dgm:spPr/>
    </dgm:pt>
    <dgm:pt modelId="{EFD2077B-C399-4D05-A9A8-A10558A50260}" type="pres">
      <dgm:prSet presAssocID="{94EDA686-CB04-4A8A-9979-F1262EFEC393}" presName="accentRepeatNode" presStyleLbl="solidFgAcc1" presStyleIdx="3" presStyleCnt="4"/>
      <dgm:spPr/>
    </dgm:pt>
  </dgm:ptLst>
  <dgm:cxnLst>
    <dgm:cxn modelId="{B9FDB708-7EA4-4946-8BF7-3B2F9A8C6D50}" srcId="{81CC47F6-A01E-4E1E-A90E-835DC6E0ECBF}" destId="{94EDA686-CB04-4A8A-9979-F1262EFEC393}" srcOrd="3" destOrd="0" parTransId="{8FB7CCDC-9206-42B2-8DC0-A3579E70C1BA}" sibTransId="{8482577A-21AC-498D-94D3-90AF5D1FFEE6}"/>
    <dgm:cxn modelId="{085BD40C-35D1-41A0-BBB3-2FB7312DACE7}" type="presOf" srcId="{D9D03CE3-4534-467C-8B68-FEB4A20E3F0D}" destId="{C8706BA0-5DAC-4DFB-A36F-7F75B506EE74}" srcOrd="0" destOrd="0" presId="urn:microsoft.com/office/officeart/2008/layout/VerticalCurvedList"/>
    <dgm:cxn modelId="{ABFFFB12-FEF1-44DD-9430-430F379EA89A}" srcId="{81CC47F6-A01E-4E1E-A90E-835DC6E0ECBF}" destId="{C0E89F31-3CD9-45A4-B930-B69AA34D4E00}" srcOrd="0" destOrd="0" parTransId="{08B11585-A149-4D44-8AB7-93CE7F1912D6}" sibTransId="{D9D03CE3-4534-467C-8B68-FEB4A20E3F0D}"/>
    <dgm:cxn modelId="{208FEC35-A612-4FD2-8852-EB6DEAF62F7B}" type="presOf" srcId="{27A355F8-5783-494A-9D39-701FA1601715}" destId="{D73B4EAE-CB9B-4A90-A169-A2957577E6BE}" srcOrd="0" destOrd="0" presId="urn:microsoft.com/office/officeart/2008/layout/VerticalCurvedList"/>
    <dgm:cxn modelId="{2FE6B65B-4BFC-4C28-B041-321858365B00}" srcId="{81CC47F6-A01E-4E1E-A90E-835DC6E0ECBF}" destId="{27A355F8-5783-494A-9D39-701FA1601715}" srcOrd="1" destOrd="0" parTransId="{6CE5E24C-D508-49E6-8337-BE6B3D4EFE40}" sibTransId="{97BFE1B1-A393-45A3-8F7F-7C24A0306D1E}"/>
    <dgm:cxn modelId="{89BA6F5C-CA5D-4FC7-9539-539DC0BF6FC8}" type="presOf" srcId="{5A5D875D-F2F5-47D2-81BE-E6C2CADE7B33}" destId="{61624FCE-02AF-45FC-ABC5-9FCC9CD0BDD9}" srcOrd="0" destOrd="0" presId="urn:microsoft.com/office/officeart/2008/layout/VerticalCurvedList"/>
    <dgm:cxn modelId="{8CF53784-E559-49ED-B0D3-8F819BE99F2C}" srcId="{81CC47F6-A01E-4E1E-A90E-835DC6E0ECBF}" destId="{5A5D875D-F2F5-47D2-81BE-E6C2CADE7B33}" srcOrd="2" destOrd="0" parTransId="{3552626D-85DA-4B49-9D95-76A9C01B7E0B}" sibTransId="{B0D21C75-3E46-42A4-B42A-02B73D6CC6C7}"/>
    <dgm:cxn modelId="{C891BBB7-C7DE-4B54-93B3-8F541245D94E}" type="presOf" srcId="{94EDA686-CB04-4A8A-9979-F1262EFEC393}" destId="{35928EE3-67BE-40E2-B3F3-C8C5275F8FAF}" srcOrd="0" destOrd="0" presId="urn:microsoft.com/office/officeart/2008/layout/VerticalCurvedList"/>
    <dgm:cxn modelId="{6B212FBE-9A76-4B44-B7F3-DCA9DBFD76AF}" type="presOf" srcId="{81CC47F6-A01E-4E1E-A90E-835DC6E0ECBF}" destId="{56A5DF4E-7D09-452D-B426-A53D4C9E05D6}" srcOrd="0" destOrd="0" presId="urn:microsoft.com/office/officeart/2008/layout/VerticalCurvedList"/>
    <dgm:cxn modelId="{72F3AED4-D4BB-4AB7-9384-2F6C2EE403EE}" type="presOf" srcId="{C0E89F31-3CD9-45A4-B930-B69AA34D4E00}" destId="{7668A124-408B-429F-A834-97D4269D71FF}" srcOrd="0" destOrd="0" presId="urn:microsoft.com/office/officeart/2008/layout/VerticalCurvedList"/>
    <dgm:cxn modelId="{FDA72E38-8B9D-4F6C-A40B-9E1F180080AD}" type="presParOf" srcId="{56A5DF4E-7D09-452D-B426-A53D4C9E05D6}" destId="{95020969-277E-43D9-A73E-D9A063C7DB58}" srcOrd="0" destOrd="0" presId="urn:microsoft.com/office/officeart/2008/layout/VerticalCurvedList"/>
    <dgm:cxn modelId="{5BE5D4DC-B878-4D23-A4D4-73CF375457DE}" type="presParOf" srcId="{95020969-277E-43D9-A73E-D9A063C7DB58}" destId="{1E6A1850-8C0F-42EF-83EC-91448DF3D269}" srcOrd="0" destOrd="0" presId="urn:microsoft.com/office/officeart/2008/layout/VerticalCurvedList"/>
    <dgm:cxn modelId="{6005A722-B2D1-4316-BCA8-B5043E0B6864}" type="presParOf" srcId="{1E6A1850-8C0F-42EF-83EC-91448DF3D269}" destId="{51A6B813-557B-4B0F-878E-75E7059E9326}" srcOrd="0" destOrd="0" presId="urn:microsoft.com/office/officeart/2008/layout/VerticalCurvedList"/>
    <dgm:cxn modelId="{71EB222C-51D0-476A-8209-68F1582EDE9B}" type="presParOf" srcId="{1E6A1850-8C0F-42EF-83EC-91448DF3D269}" destId="{C8706BA0-5DAC-4DFB-A36F-7F75B506EE74}" srcOrd="1" destOrd="0" presId="urn:microsoft.com/office/officeart/2008/layout/VerticalCurvedList"/>
    <dgm:cxn modelId="{C5747964-DB37-47CF-8527-D3DACED0BDAC}" type="presParOf" srcId="{1E6A1850-8C0F-42EF-83EC-91448DF3D269}" destId="{84405FF3-3F87-48D2-B6FC-8FE3F6B0CE9A}" srcOrd="2" destOrd="0" presId="urn:microsoft.com/office/officeart/2008/layout/VerticalCurvedList"/>
    <dgm:cxn modelId="{35006AC6-94EB-4AA3-B4CB-FC267E990D23}" type="presParOf" srcId="{1E6A1850-8C0F-42EF-83EC-91448DF3D269}" destId="{D9E42893-CDC5-44F8-9B34-680EE83F1021}" srcOrd="3" destOrd="0" presId="urn:microsoft.com/office/officeart/2008/layout/VerticalCurvedList"/>
    <dgm:cxn modelId="{9A58622F-F8A8-43E5-BD12-B83A87E84F3E}" type="presParOf" srcId="{95020969-277E-43D9-A73E-D9A063C7DB58}" destId="{7668A124-408B-429F-A834-97D4269D71FF}" srcOrd="1" destOrd="0" presId="urn:microsoft.com/office/officeart/2008/layout/VerticalCurvedList"/>
    <dgm:cxn modelId="{D6ED1BE0-0E12-467A-9B1E-BF98EE15DE97}" type="presParOf" srcId="{95020969-277E-43D9-A73E-D9A063C7DB58}" destId="{55CF0D97-E21F-41E5-BC54-15E1D5E29E08}" srcOrd="2" destOrd="0" presId="urn:microsoft.com/office/officeart/2008/layout/VerticalCurvedList"/>
    <dgm:cxn modelId="{41DC69EA-5666-4B86-8CF2-1A33311BD91D}" type="presParOf" srcId="{55CF0D97-E21F-41E5-BC54-15E1D5E29E08}" destId="{EDFAB407-7565-45AA-82F2-DE8978D2E5E1}" srcOrd="0" destOrd="0" presId="urn:microsoft.com/office/officeart/2008/layout/VerticalCurvedList"/>
    <dgm:cxn modelId="{EA528600-4F72-43E5-87E4-BFE87AEC24A7}" type="presParOf" srcId="{95020969-277E-43D9-A73E-D9A063C7DB58}" destId="{D73B4EAE-CB9B-4A90-A169-A2957577E6BE}" srcOrd="3" destOrd="0" presId="urn:microsoft.com/office/officeart/2008/layout/VerticalCurvedList"/>
    <dgm:cxn modelId="{D9B92C4F-714F-4EF4-B022-191343E73CB4}" type="presParOf" srcId="{95020969-277E-43D9-A73E-D9A063C7DB58}" destId="{4E09545A-E0D5-443A-995F-5DDB1021E216}" srcOrd="4" destOrd="0" presId="urn:microsoft.com/office/officeart/2008/layout/VerticalCurvedList"/>
    <dgm:cxn modelId="{9C0A8692-967F-4CF0-815A-0A939EFF782A}" type="presParOf" srcId="{4E09545A-E0D5-443A-995F-5DDB1021E216}" destId="{6B787E2F-5AF4-469D-91A7-4FB340B3801F}" srcOrd="0" destOrd="0" presId="urn:microsoft.com/office/officeart/2008/layout/VerticalCurvedList"/>
    <dgm:cxn modelId="{83DFFE1C-3427-409E-8017-DEC4E707B38D}" type="presParOf" srcId="{95020969-277E-43D9-A73E-D9A063C7DB58}" destId="{61624FCE-02AF-45FC-ABC5-9FCC9CD0BDD9}" srcOrd="5" destOrd="0" presId="urn:microsoft.com/office/officeart/2008/layout/VerticalCurvedList"/>
    <dgm:cxn modelId="{14AB8F49-8AB0-42C7-8537-2AF6DE433A12}" type="presParOf" srcId="{95020969-277E-43D9-A73E-D9A063C7DB58}" destId="{F6C9AD2C-A83A-48B2-B4B9-0DC2B21C3FB7}" srcOrd="6" destOrd="0" presId="urn:microsoft.com/office/officeart/2008/layout/VerticalCurvedList"/>
    <dgm:cxn modelId="{DAF86C33-627D-4D17-B5BE-5E5050179AAD}" type="presParOf" srcId="{F6C9AD2C-A83A-48B2-B4B9-0DC2B21C3FB7}" destId="{8CEBA30B-C74B-497E-833E-D6C2230DBA26}" srcOrd="0" destOrd="0" presId="urn:microsoft.com/office/officeart/2008/layout/VerticalCurvedList"/>
    <dgm:cxn modelId="{E868EBD3-BB8E-4FE0-91DD-9E46E1E47C47}" type="presParOf" srcId="{95020969-277E-43D9-A73E-D9A063C7DB58}" destId="{35928EE3-67BE-40E2-B3F3-C8C5275F8FAF}" srcOrd="7" destOrd="0" presId="urn:microsoft.com/office/officeart/2008/layout/VerticalCurvedList"/>
    <dgm:cxn modelId="{8B565DEA-9B41-493E-90FC-4E7314DDC59E}" type="presParOf" srcId="{95020969-277E-43D9-A73E-D9A063C7DB58}" destId="{82E0E031-732C-4E9C-AF64-425D358B8669}" srcOrd="8" destOrd="0" presId="urn:microsoft.com/office/officeart/2008/layout/VerticalCurvedList"/>
    <dgm:cxn modelId="{A7E34B50-38E3-457D-800B-41F56A3ED8E9}" type="presParOf" srcId="{82E0E031-732C-4E9C-AF64-425D358B8669}" destId="{EFD2077B-C399-4D05-A9A8-A10558A5026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1ED2DB-0D77-EA44-8C11-D3847AD63F38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</a:rPr>
            <a:t>Estimate and remove scanner-related batch effects in imaging variables:</a:t>
          </a:r>
          <a:endParaRPr lang="en-US" sz="1400"/>
        </a:p>
      </dgm:t>
    </dgm:pt>
    <dgm:pt modelId="{D167107A-C6BF-9848-B43C-5B7DC0E4729E}" type="parTrans" cxnId="{662DFE16-2828-F845-AEC5-A33A80421F67}">
      <dgm:prSet/>
      <dgm:spPr/>
      <dgm:t>
        <a:bodyPr/>
        <a:lstStyle/>
        <a:p>
          <a:endParaRPr lang="en-US"/>
        </a:p>
      </dgm:t>
    </dgm:pt>
    <dgm:pt modelId="{63A055BB-8665-E341-AAD4-9736FE942AE1}" type="sibTrans" cxnId="{662DFE16-2828-F845-AEC5-A33A80421F67}">
      <dgm:prSet/>
      <dgm:spPr/>
      <dgm:t>
        <a:bodyPr/>
        <a:lstStyle/>
        <a:p>
          <a:endParaRPr lang="en-US"/>
        </a:p>
      </dgm:t>
    </dgm:pt>
    <dgm:pt modelId="{077900D6-E9FC-CD44-A63E-F29F83806D58}">
      <dgm:prSet/>
      <dgm:spPr/>
      <dgm:t>
        <a:bodyPr/>
        <a:lstStyle/>
        <a:p>
          <a:r>
            <a:rPr lang="en-US" sz="1400" err="1">
              <a:latin typeface="Calibri" panose="020F0502020204030204" pitchFamily="34" charset="0"/>
            </a:rPr>
            <a:t>ComBat</a:t>
          </a:r>
          <a:endParaRPr lang="en-US" sz="1400"/>
        </a:p>
      </dgm:t>
    </dgm:pt>
    <dgm:pt modelId="{A5121FB1-C352-FC49-9DA4-C883A6B10992}" type="parTrans" cxnId="{A3AB0509-C61F-A14D-83DB-970C1AD0BB8C}">
      <dgm:prSet/>
      <dgm:spPr/>
      <dgm:t>
        <a:bodyPr/>
        <a:lstStyle/>
        <a:p>
          <a:endParaRPr lang="en-US"/>
        </a:p>
      </dgm:t>
    </dgm:pt>
    <dgm:pt modelId="{54CD0E2C-7B2E-FA45-AA2F-5D50A1D5B875}" type="sibTrans" cxnId="{A3AB0509-C61F-A14D-83DB-970C1AD0BB8C}">
      <dgm:prSet/>
      <dgm:spPr/>
      <dgm:t>
        <a:bodyPr/>
        <a:lstStyle/>
        <a:p>
          <a:endParaRPr lang="en-US"/>
        </a:p>
      </dgm:t>
    </dgm:pt>
    <dgm:pt modelId="{E3EB77C6-9535-6747-A3FD-6EDA45FAD5B4}">
      <dgm:prSet/>
      <dgm:spPr/>
      <dgm:t>
        <a:bodyPr/>
        <a:lstStyle/>
        <a:p>
          <a:r>
            <a:rPr lang="en-US" sz="1400" err="1">
              <a:latin typeface="Calibri" panose="020F0502020204030204" pitchFamily="34" charset="0"/>
            </a:rPr>
            <a:t>NiChart_Harmonize</a:t>
          </a:r>
          <a:endParaRPr lang="en-US" sz="1400">
            <a:latin typeface="Calibri" panose="020F0502020204030204" pitchFamily="34" charset="0"/>
          </a:endParaRPr>
        </a:p>
      </dgm:t>
    </dgm:pt>
    <dgm:pt modelId="{66C60BC1-0AA7-2B47-9256-36564082A599}" type="parTrans" cxnId="{EE1C00EB-0CB0-DB4C-9BDE-EA4B28BA3972}">
      <dgm:prSet/>
      <dgm:spPr/>
      <dgm:t>
        <a:bodyPr/>
        <a:lstStyle/>
        <a:p>
          <a:endParaRPr lang="en-US"/>
        </a:p>
      </dgm:t>
    </dgm:pt>
    <dgm:pt modelId="{8302229A-5B83-A244-AAFF-EE569E998265}" type="sibTrans" cxnId="{EE1C00EB-0CB0-DB4C-9BDE-EA4B28BA3972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4E81548C-81F7-AF4F-BBA6-D9353DFBC34F}" type="pres">
      <dgm:prSet presAssocID="{A81ED2DB-0D77-EA44-8C11-D3847AD63F38}" presName="composite" presStyleCnt="0"/>
      <dgm:spPr/>
    </dgm:pt>
    <dgm:pt modelId="{1E40A0CF-EEA4-4F41-BC39-EE2295370A08}" type="pres">
      <dgm:prSet presAssocID="{A81ED2DB-0D77-EA44-8C11-D3847AD63F38}" presName="rect1" presStyleLbl="trAlignAcc1" presStyleIdx="0" presStyleCnt="1" custScaleY="155894">
        <dgm:presLayoutVars>
          <dgm:bulletEnabled val="1"/>
        </dgm:presLayoutVars>
      </dgm:prSet>
      <dgm:spPr/>
    </dgm:pt>
    <dgm:pt modelId="{B00AE7B0-86CE-174D-8595-AB156F79C9E1}" type="pres">
      <dgm:prSet presAssocID="{A81ED2DB-0D77-EA44-8C11-D3847AD63F38}" presName="rect2" presStyleLbl="fgImgPlace1" presStyleIdx="0" presStyleCnt="1"/>
      <dgm:spPr>
        <a:noFill/>
      </dgm:spPr>
    </dgm:pt>
  </dgm:ptLst>
  <dgm:cxnLst>
    <dgm:cxn modelId="{A3AB0509-C61F-A14D-83DB-970C1AD0BB8C}" srcId="{A81ED2DB-0D77-EA44-8C11-D3847AD63F38}" destId="{077900D6-E9FC-CD44-A63E-F29F83806D58}" srcOrd="0" destOrd="0" parTransId="{A5121FB1-C352-FC49-9DA4-C883A6B10992}" sibTransId="{54CD0E2C-7B2E-FA45-AA2F-5D50A1D5B875}"/>
    <dgm:cxn modelId="{662DFE16-2828-F845-AEC5-A33A80421F67}" srcId="{31AE14C7-5E47-4EB3-A418-0BB49A09D524}" destId="{A81ED2DB-0D77-EA44-8C11-D3847AD63F38}" srcOrd="0" destOrd="0" parTransId="{D167107A-C6BF-9848-B43C-5B7DC0E4729E}" sibTransId="{63A055BB-8665-E341-AAD4-9736FE942AE1}"/>
    <dgm:cxn modelId="{75EFA919-0F6C-3245-825D-CF6F533C60C3}" type="presOf" srcId="{E3EB77C6-9535-6747-A3FD-6EDA45FAD5B4}" destId="{1E40A0CF-EEA4-4F41-BC39-EE2295370A08}" srcOrd="0" destOrd="2" presId="urn:microsoft.com/office/officeart/2008/layout/PictureStrips"/>
    <dgm:cxn modelId="{9D62163C-5883-0646-A5F3-E9E659BD11E0}" type="presOf" srcId="{077900D6-E9FC-CD44-A63E-F29F83806D58}" destId="{1E40A0CF-EEA4-4F41-BC39-EE2295370A08}" srcOrd="0" destOrd="1" presId="urn:microsoft.com/office/officeart/2008/layout/PictureStrips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E1C00EB-0CB0-DB4C-9BDE-EA4B28BA3972}" srcId="{A81ED2DB-0D77-EA44-8C11-D3847AD63F38}" destId="{E3EB77C6-9535-6747-A3FD-6EDA45FAD5B4}" srcOrd="1" destOrd="0" parTransId="{66C60BC1-0AA7-2B47-9256-36564082A599}" sibTransId="{8302229A-5B83-A244-AAFF-EE569E998265}"/>
    <dgm:cxn modelId="{69C5D6FE-CC06-B448-9ACA-2B63A3CAF004}" type="presOf" srcId="{A81ED2DB-0D77-EA44-8C11-D3847AD63F38}" destId="{1E40A0CF-EEA4-4F41-BC39-EE2295370A08}" srcOrd="0" destOrd="0" presId="urn:microsoft.com/office/officeart/2008/layout/PictureStrips"/>
    <dgm:cxn modelId="{64B5C480-649D-B248-9320-C4A3C4B0BF99}" type="presParOf" srcId="{CB67B564-54A9-45CE-8A69-1B6C398252D5}" destId="{4E81548C-81F7-AF4F-BBA6-D9353DFBC34F}" srcOrd="0" destOrd="0" presId="urn:microsoft.com/office/officeart/2008/layout/PictureStrips"/>
    <dgm:cxn modelId="{F27E03C6-EECB-C44A-AF86-D9338AC7E98E}" type="presParOf" srcId="{4E81548C-81F7-AF4F-BBA6-D9353DFBC34F}" destId="{1E40A0CF-EEA4-4F41-BC39-EE2295370A08}" srcOrd="0" destOrd="0" presId="urn:microsoft.com/office/officeart/2008/layout/PictureStrips"/>
    <dgm:cxn modelId="{EA716B22-A008-974F-8F5B-AAB8C1DE1774}" type="presParOf" srcId="{4E81548C-81F7-AF4F-BBA6-D9353DFBC34F}" destId="{B00AE7B0-86CE-174D-8595-AB156F79C9E1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511FC-CF2F-4F3C-BAD4-1EEA32EEC849}">
      <dgm:prSet phldrT="[Text]" custT="1"/>
      <dgm:spPr/>
      <dgm:t>
        <a:bodyPr/>
        <a:lstStyle/>
        <a:p>
          <a:r>
            <a:rPr lang="en-US" sz="1400">
              <a:solidFill>
                <a:srgbClr val="1D1D1D"/>
              </a:solidFill>
              <a:latin typeface="Calibri"/>
              <a:cs typeface="Calibri"/>
            </a:rPr>
            <a:t>Supervised ML models for age and disease prediction:</a:t>
          </a:r>
          <a:endParaRPr lang="en-US" sz="1400">
            <a:latin typeface="Calibri"/>
            <a:cs typeface="Calibri"/>
          </a:endParaRPr>
        </a:p>
      </dgm:t>
    </dgm:pt>
    <dgm:pt modelId="{C1FDE1A9-A439-4197-ACF6-D6C5121FBA79}" type="parTrans" cxnId="{A98977D2-D6F7-41A6-A5EB-8B9846F8F6D1}">
      <dgm:prSet/>
      <dgm:spPr/>
      <dgm:t>
        <a:bodyPr/>
        <a:lstStyle/>
        <a:p>
          <a:endParaRPr lang="en-US"/>
        </a:p>
      </dgm:t>
    </dgm:pt>
    <dgm:pt modelId="{B483891D-97C5-4DC4-B19E-98082A65587E}" type="sibTrans" cxnId="{A98977D2-D6F7-41A6-A5EB-8B9846F8F6D1}">
      <dgm:prSet/>
      <dgm:spPr/>
      <dgm:t>
        <a:bodyPr/>
        <a:lstStyle/>
        <a:p>
          <a:endParaRPr lang="en-US"/>
        </a:p>
      </dgm:t>
    </dgm:pt>
    <dgm:pt modelId="{11084F4A-3428-458A-8051-B13EF309AF84}">
      <dgm:prSet/>
      <dgm:spPr/>
      <dgm:t>
        <a:bodyPr/>
        <a:lstStyle/>
        <a:p>
          <a:r>
            <a:rPr lang="en-US" sz="1000">
              <a:solidFill>
                <a:srgbClr val="1D1D1D"/>
              </a:solidFill>
              <a:latin typeface="Calibri"/>
              <a:cs typeface="Calibri"/>
            </a:rPr>
            <a:t>SPARE-AD</a:t>
          </a:r>
        </a:p>
      </dgm:t>
    </dgm:pt>
    <dgm:pt modelId="{F4945CE5-1783-405C-8DEE-F825E6B4CA12}" type="parTrans" cxnId="{9BE37469-7554-44B6-84D2-0DAB9C1B2282}">
      <dgm:prSet/>
      <dgm:spPr/>
      <dgm:t>
        <a:bodyPr/>
        <a:lstStyle/>
        <a:p>
          <a:endParaRPr lang="en-US"/>
        </a:p>
      </dgm:t>
    </dgm:pt>
    <dgm:pt modelId="{534F61F4-6924-4B7F-BC42-23E874F3687A}" type="sibTrans" cxnId="{9BE37469-7554-44B6-84D2-0DAB9C1B2282}">
      <dgm:prSet/>
      <dgm:spPr/>
      <dgm:t>
        <a:bodyPr/>
        <a:lstStyle/>
        <a:p>
          <a:endParaRPr lang="en-US"/>
        </a:p>
      </dgm:t>
    </dgm:pt>
    <dgm:pt modelId="{296231CD-E300-43A3-A855-4FC73D7DDDAE}">
      <dgm:prSet/>
      <dgm:spPr/>
      <dgm:t>
        <a:bodyPr/>
        <a:lstStyle/>
        <a:p>
          <a:r>
            <a:rPr lang="en-US" sz="1000">
              <a:solidFill>
                <a:srgbClr val="1D1D1D"/>
              </a:solidFill>
              <a:latin typeface="Calibri"/>
              <a:cs typeface="Calibri"/>
            </a:rPr>
            <a:t>SPARE-BA</a:t>
          </a:r>
        </a:p>
      </dgm:t>
    </dgm:pt>
    <dgm:pt modelId="{70F22F65-3A33-40DD-B277-57598AABC5A3}" type="parTrans" cxnId="{DAB56D6D-870E-4389-92DB-C5674934A218}">
      <dgm:prSet/>
      <dgm:spPr/>
      <dgm:t>
        <a:bodyPr/>
        <a:lstStyle/>
        <a:p>
          <a:endParaRPr lang="en-US"/>
        </a:p>
      </dgm:t>
    </dgm:pt>
    <dgm:pt modelId="{7B1A04D2-4229-4E2D-BA91-5A484754DB64}" type="sibTrans" cxnId="{DAB56D6D-870E-4389-92DB-C5674934A218}">
      <dgm:prSet/>
      <dgm:spPr/>
      <dgm:t>
        <a:bodyPr/>
        <a:lstStyle/>
        <a:p>
          <a:endParaRPr lang="en-US"/>
        </a:p>
      </dgm:t>
    </dgm:pt>
    <dgm:pt modelId="{DD5C2D15-9CF4-42C1-82A2-F00A3A96882E}">
      <dgm:prSet/>
      <dgm:spPr/>
      <dgm:t>
        <a:bodyPr/>
        <a:lstStyle/>
        <a:p>
          <a:r>
            <a:rPr lang="en-US" sz="1000">
              <a:solidFill>
                <a:srgbClr val="1D1D1D"/>
              </a:solidFill>
              <a:latin typeface="Calibri"/>
              <a:cs typeface="Calibri"/>
            </a:rPr>
            <a:t>SPARE-CVM</a:t>
          </a:r>
        </a:p>
      </dgm:t>
    </dgm:pt>
    <dgm:pt modelId="{159F000E-BA85-497E-91E5-FFF19A7E72A0}" type="parTrans" cxnId="{2B32D608-6987-47DF-9782-3D4BFE014056}">
      <dgm:prSet/>
      <dgm:spPr/>
      <dgm:t>
        <a:bodyPr/>
        <a:lstStyle/>
        <a:p>
          <a:endParaRPr lang="en-US"/>
        </a:p>
      </dgm:t>
    </dgm:pt>
    <dgm:pt modelId="{C8BA7FF6-5E1B-4A82-A17E-E8F81859D266}" type="sibTrans" cxnId="{2B32D608-6987-47DF-9782-3D4BFE014056}">
      <dgm:prSet/>
      <dgm:spPr/>
      <dgm:t>
        <a:bodyPr/>
        <a:lstStyle/>
        <a:p>
          <a:endParaRPr lang="en-US"/>
        </a:p>
      </dgm:t>
    </dgm:pt>
    <dgm:pt modelId="{8A7A5054-38DE-47C2-999E-8F54FB9AC388}">
      <dgm:prSet custT="1"/>
      <dgm:spPr/>
      <dgm:t>
        <a:bodyPr/>
        <a:lstStyle/>
        <a:p>
          <a:r>
            <a:rPr lang="en-US" sz="1400"/>
            <a:t>Semi-supervised ML models for disease subtype analysis</a:t>
          </a:r>
          <a:r>
            <a:rPr lang="en-US" sz="1400">
              <a:solidFill>
                <a:srgbClr val="1D1D1D"/>
              </a:solidFill>
              <a:latin typeface="Calibri"/>
              <a:cs typeface="Calibri"/>
            </a:rPr>
            <a:t>:</a:t>
          </a:r>
        </a:p>
      </dgm:t>
    </dgm:pt>
    <dgm:pt modelId="{5EDD333E-06EF-454C-8B9C-F0E781EE2426}" type="parTrans" cxnId="{432CBE9C-2193-4494-A1E3-CD832EA5E54C}">
      <dgm:prSet/>
      <dgm:spPr/>
      <dgm:t>
        <a:bodyPr/>
        <a:lstStyle/>
        <a:p>
          <a:endParaRPr lang="en-US"/>
        </a:p>
      </dgm:t>
    </dgm:pt>
    <dgm:pt modelId="{B0FE479A-92E4-44CA-B632-A94015B552D0}" type="sibTrans" cxnId="{432CBE9C-2193-4494-A1E3-CD832EA5E54C}">
      <dgm:prSet/>
      <dgm:spPr/>
      <dgm:t>
        <a:bodyPr/>
        <a:lstStyle/>
        <a:p>
          <a:endParaRPr lang="en-US"/>
        </a:p>
      </dgm:t>
    </dgm:pt>
    <dgm:pt modelId="{5EBFE539-DC51-43F6-A165-81DC7DDEAF65}">
      <dgm:prSet/>
      <dgm:spPr/>
      <dgm:t>
        <a:bodyPr/>
        <a:lstStyle/>
        <a:p>
          <a:r>
            <a:rPr lang="en-US" sz="1200" err="1">
              <a:solidFill>
                <a:srgbClr val="1D1D1D"/>
              </a:solidFill>
              <a:latin typeface="Calibri" panose="020F0502020204030204" pitchFamily="34" charset="0"/>
            </a:rPr>
            <a:t>SmileGAN</a:t>
          </a:r>
          <a:endParaRPr lang="en-US" sz="1200">
            <a:solidFill>
              <a:srgbClr val="1D1D1D"/>
            </a:solidFill>
            <a:latin typeface="Calibri" panose="020F0502020204030204" pitchFamily="34" charset="0"/>
          </a:endParaRPr>
        </a:p>
      </dgm:t>
    </dgm:pt>
    <dgm:pt modelId="{5A1DA387-D15C-490D-B170-17CDBE291F0F}" type="parTrans" cxnId="{B95DC2C5-B352-4743-8272-AFE9F6038F45}">
      <dgm:prSet/>
      <dgm:spPr/>
      <dgm:t>
        <a:bodyPr/>
        <a:lstStyle/>
        <a:p>
          <a:endParaRPr lang="en-US"/>
        </a:p>
      </dgm:t>
    </dgm:pt>
    <dgm:pt modelId="{F659BA0D-E022-4EE0-9A98-124F158C3017}" type="sibTrans" cxnId="{B95DC2C5-B352-4743-8272-AFE9F6038F45}">
      <dgm:prSet/>
      <dgm:spPr/>
      <dgm:t>
        <a:bodyPr/>
        <a:lstStyle/>
        <a:p>
          <a:endParaRPr lang="en-US"/>
        </a:p>
      </dgm:t>
    </dgm:pt>
    <dgm:pt modelId="{8045E1B0-21C3-48FD-8660-3F3B0D17E3A4}">
      <dgm:prSet/>
      <dgm:spPr/>
      <dgm:t>
        <a:bodyPr/>
        <a:lstStyle/>
        <a:p>
          <a:r>
            <a:rPr lang="en-US" sz="1200" err="1">
              <a:solidFill>
                <a:srgbClr val="1D1D1D"/>
              </a:solidFill>
              <a:latin typeface="Calibri" panose="020F0502020204030204" pitchFamily="34" charset="0"/>
            </a:rPr>
            <a:t>SurrealGAN</a:t>
          </a:r>
          <a:endParaRPr lang="en-US" sz="1200">
            <a:solidFill>
              <a:srgbClr val="1D1D1D"/>
            </a:solidFill>
            <a:latin typeface="Calibri" panose="020F0502020204030204" pitchFamily="34" charset="0"/>
          </a:endParaRPr>
        </a:p>
      </dgm:t>
    </dgm:pt>
    <dgm:pt modelId="{F7F0C48C-A581-4079-B9CE-E2C67B3EDBF5}" type="parTrans" cxnId="{4B4A13D2-EACD-4BD6-915F-51B2DD7895D9}">
      <dgm:prSet/>
      <dgm:spPr/>
      <dgm:t>
        <a:bodyPr/>
        <a:lstStyle/>
        <a:p>
          <a:endParaRPr lang="en-US"/>
        </a:p>
      </dgm:t>
    </dgm:pt>
    <dgm:pt modelId="{59BAA8E5-ADF4-441F-9A8B-5DBAB456D6F4}" type="sibTrans" cxnId="{4B4A13D2-EACD-4BD6-915F-51B2DD7895D9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C0062E91-52DF-4595-AA1D-8574FC42FD60}" type="pres">
      <dgm:prSet presAssocID="{593511FC-CF2F-4F3C-BAD4-1EEA32EEC849}" presName="composite" presStyleCnt="0"/>
      <dgm:spPr/>
    </dgm:pt>
    <dgm:pt modelId="{6F3FE468-B9E0-4606-AA77-42D5DA1FA8CC}" type="pres">
      <dgm:prSet presAssocID="{593511FC-CF2F-4F3C-BAD4-1EEA32EEC849}" presName="rect1" presStyleLbl="trAlignAcc1" presStyleIdx="0" presStyleCnt="2">
        <dgm:presLayoutVars>
          <dgm:bulletEnabled val="1"/>
        </dgm:presLayoutVars>
      </dgm:prSet>
      <dgm:spPr/>
    </dgm:pt>
    <dgm:pt modelId="{3126683F-5687-4DC8-8216-B1C71BCAC4EC}" type="pres">
      <dgm:prSet presAssocID="{593511FC-CF2F-4F3C-BAD4-1EEA32EEC849}" presName="rect2" presStyleLbl="fgImgPlace1" presStyleIdx="0" presStyleCnt="2"/>
      <dgm:spPr>
        <a:noFill/>
      </dgm:spPr>
    </dgm:pt>
    <dgm:pt modelId="{801AA1C1-36C6-4B82-B4BD-DFB0F3606852}" type="pres">
      <dgm:prSet presAssocID="{B483891D-97C5-4DC4-B19E-98082A65587E}" presName="sibTrans" presStyleCnt="0"/>
      <dgm:spPr/>
    </dgm:pt>
    <dgm:pt modelId="{41B07A06-D62B-4E23-9797-F4043ACB4F69}" type="pres">
      <dgm:prSet presAssocID="{8A7A5054-38DE-47C2-999E-8F54FB9AC388}" presName="composite" presStyleCnt="0"/>
      <dgm:spPr/>
    </dgm:pt>
    <dgm:pt modelId="{38998379-BA6C-4A28-A757-A71A39E69DAD}" type="pres">
      <dgm:prSet presAssocID="{8A7A5054-38DE-47C2-999E-8F54FB9AC388}" presName="rect1" presStyleLbl="trAlignAcc1" presStyleIdx="1" presStyleCnt="2">
        <dgm:presLayoutVars>
          <dgm:bulletEnabled val="1"/>
        </dgm:presLayoutVars>
      </dgm:prSet>
      <dgm:spPr/>
    </dgm:pt>
    <dgm:pt modelId="{DF9CD042-9811-4CB5-8399-630F347E67EA}" type="pres">
      <dgm:prSet presAssocID="{8A7A5054-38DE-47C2-999E-8F54FB9AC388}" presName="rect2" presStyleLbl="fgImgPlace1" presStyleIdx="1" presStyleCnt="2"/>
      <dgm:spPr>
        <a:noFill/>
      </dgm:spPr>
    </dgm:pt>
  </dgm:ptLst>
  <dgm:cxnLst>
    <dgm:cxn modelId="{2B32D608-6987-47DF-9782-3D4BFE014056}" srcId="{593511FC-CF2F-4F3C-BAD4-1EEA32EEC849}" destId="{DD5C2D15-9CF4-42C1-82A2-F00A3A96882E}" srcOrd="2" destOrd="0" parTransId="{159F000E-BA85-497E-91E5-FFF19A7E72A0}" sibTransId="{C8BA7FF6-5E1B-4A82-A17E-E8F81859D266}"/>
    <dgm:cxn modelId="{E1CD080D-4902-4A96-ACFE-08CE2D7EBF44}" type="presOf" srcId="{8045E1B0-21C3-48FD-8660-3F3B0D17E3A4}" destId="{38998379-BA6C-4A28-A757-A71A39E69DAD}" srcOrd="0" destOrd="2" presId="urn:microsoft.com/office/officeart/2008/layout/PictureStrips"/>
    <dgm:cxn modelId="{16B1A512-FBF9-4190-84CE-2A8009FB4419}" type="presOf" srcId="{296231CD-E300-43A3-A855-4FC73D7DDDAE}" destId="{6F3FE468-B9E0-4606-AA77-42D5DA1FA8CC}" srcOrd="0" destOrd="2" presId="urn:microsoft.com/office/officeart/2008/layout/PictureStrips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2E2B665-DF2A-49B8-A4AC-962836CEA93E}" type="presOf" srcId="{593511FC-CF2F-4F3C-BAD4-1EEA32EEC849}" destId="{6F3FE468-B9E0-4606-AA77-42D5DA1FA8CC}" srcOrd="0" destOrd="0" presId="urn:microsoft.com/office/officeart/2008/layout/PictureStrips"/>
    <dgm:cxn modelId="{9BE37469-7554-44B6-84D2-0DAB9C1B2282}" srcId="{593511FC-CF2F-4F3C-BAD4-1EEA32EEC849}" destId="{11084F4A-3428-458A-8051-B13EF309AF84}" srcOrd="0" destOrd="0" parTransId="{F4945CE5-1783-405C-8DEE-F825E6B4CA12}" sibTransId="{534F61F4-6924-4B7F-BC42-23E874F3687A}"/>
    <dgm:cxn modelId="{DAB56D6D-870E-4389-92DB-C5674934A218}" srcId="{593511FC-CF2F-4F3C-BAD4-1EEA32EEC849}" destId="{296231CD-E300-43A3-A855-4FC73D7DDDAE}" srcOrd="1" destOrd="0" parTransId="{70F22F65-3A33-40DD-B277-57598AABC5A3}" sibTransId="{7B1A04D2-4229-4E2D-BA91-5A484754DB64}"/>
    <dgm:cxn modelId="{75282280-1F34-4C47-B070-40B3CAEBE707}" type="presOf" srcId="{DD5C2D15-9CF4-42C1-82A2-F00A3A96882E}" destId="{6F3FE468-B9E0-4606-AA77-42D5DA1FA8CC}" srcOrd="0" destOrd="3" presId="urn:microsoft.com/office/officeart/2008/layout/PictureStrips"/>
    <dgm:cxn modelId="{432CBE9C-2193-4494-A1E3-CD832EA5E54C}" srcId="{31AE14C7-5E47-4EB3-A418-0BB49A09D524}" destId="{8A7A5054-38DE-47C2-999E-8F54FB9AC388}" srcOrd="1" destOrd="0" parTransId="{5EDD333E-06EF-454C-8B9C-F0E781EE2426}" sibTransId="{B0FE479A-92E4-44CA-B632-A94015B552D0}"/>
    <dgm:cxn modelId="{B95DC2C5-B352-4743-8272-AFE9F6038F45}" srcId="{8A7A5054-38DE-47C2-999E-8F54FB9AC388}" destId="{5EBFE539-DC51-43F6-A165-81DC7DDEAF65}" srcOrd="0" destOrd="0" parTransId="{5A1DA387-D15C-490D-B170-17CDBE291F0F}" sibTransId="{F659BA0D-E022-4EE0-9A98-124F158C3017}"/>
    <dgm:cxn modelId="{4B4A13D2-EACD-4BD6-915F-51B2DD7895D9}" srcId="{8A7A5054-38DE-47C2-999E-8F54FB9AC388}" destId="{8045E1B0-21C3-48FD-8660-3F3B0D17E3A4}" srcOrd="1" destOrd="0" parTransId="{F7F0C48C-A581-4079-B9CE-E2C67B3EDBF5}" sibTransId="{59BAA8E5-ADF4-441F-9A8B-5DBAB456D6F4}"/>
    <dgm:cxn modelId="{A98977D2-D6F7-41A6-A5EB-8B9846F8F6D1}" srcId="{31AE14C7-5E47-4EB3-A418-0BB49A09D524}" destId="{593511FC-CF2F-4F3C-BAD4-1EEA32EEC849}" srcOrd="0" destOrd="0" parTransId="{C1FDE1A9-A439-4197-ACF6-D6C5121FBA79}" sibTransId="{B483891D-97C5-4DC4-B19E-98082A65587E}"/>
    <dgm:cxn modelId="{B56B98D4-4E46-4490-9C19-7788B6C268EC}" type="presOf" srcId="{11084F4A-3428-458A-8051-B13EF309AF84}" destId="{6F3FE468-B9E0-4606-AA77-42D5DA1FA8CC}" srcOrd="0" destOrd="1" presId="urn:microsoft.com/office/officeart/2008/layout/PictureStrips"/>
    <dgm:cxn modelId="{4C041AE2-363C-408B-88A9-7A4B5473C28D}" type="presOf" srcId="{5EBFE539-DC51-43F6-A165-81DC7DDEAF65}" destId="{38998379-BA6C-4A28-A757-A71A39E69DAD}" srcOrd="0" destOrd="1" presId="urn:microsoft.com/office/officeart/2008/layout/PictureStrips"/>
    <dgm:cxn modelId="{A18F71E4-7F0E-4785-A32D-E4149FD02D22}" type="presOf" srcId="{8A7A5054-38DE-47C2-999E-8F54FB9AC388}" destId="{38998379-BA6C-4A28-A757-A71A39E69DAD}" srcOrd="0" destOrd="0" presId="urn:microsoft.com/office/officeart/2008/layout/PictureStrips"/>
    <dgm:cxn modelId="{B566ABC3-B1F2-4575-B090-77A8C020F0B1}" type="presParOf" srcId="{CB67B564-54A9-45CE-8A69-1B6C398252D5}" destId="{C0062E91-52DF-4595-AA1D-8574FC42FD60}" srcOrd="0" destOrd="0" presId="urn:microsoft.com/office/officeart/2008/layout/PictureStrips"/>
    <dgm:cxn modelId="{8ADCB4F8-B2F7-48F3-8299-F6151D0EBD70}" type="presParOf" srcId="{C0062E91-52DF-4595-AA1D-8574FC42FD60}" destId="{6F3FE468-B9E0-4606-AA77-42D5DA1FA8CC}" srcOrd="0" destOrd="0" presId="urn:microsoft.com/office/officeart/2008/layout/PictureStrips"/>
    <dgm:cxn modelId="{1C8D7BFC-CB42-42DA-B4B5-BE32EFC710AE}" type="presParOf" srcId="{C0062E91-52DF-4595-AA1D-8574FC42FD60}" destId="{3126683F-5687-4DC8-8216-B1C71BCAC4EC}" srcOrd="1" destOrd="0" presId="urn:microsoft.com/office/officeart/2008/layout/PictureStrips"/>
    <dgm:cxn modelId="{6800FBB1-6876-4B40-BB09-45D164BAD1FA}" type="presParOf" srcId="{CB67B564-54A9-45CE-8A69-1B6C398252D5}" destId="{801AA1C1-36C6-4B82-B4BD-DFB0F3606852}" srcOrd="1" destOrd="0" presId="urn:microsoft.com/office/officeart/2008/layout/PictureStrips"/>
    <dgm:cxn modelId="{744A7E25-CA91-4394-94EF-896E1686F5A7}" type="presParOf" srcId="{CB67B564-54A9-45CE-8A69-1B6C398252D5}" destId="{41B07A06-D62B-4E23-9797-F4043ACB4F69}" srcOrd="2" destOrd="0" presId="urn:microsoft.com/office/officeart/2008/layout/PictureStrips"/>
    <dgm:cxn modelId="{161E0A6D-34C8-4D1D-AF59-5BD3FDC166D5}" type="presParOf" srcId="{41B07A06-D62B-4E23-9797-F4043ACB4F69}" destId="{38998379-BA6C-4A28-A757-A71A39E69DAD}" srcOrd="0" destOrd="0" presId="urn:microsoft.com/office/officeart/2008/layout/PictureStrips"/>
    <dgm:cxn modelId="{24612E4D-F747-4913-80AD-3C146D29E6D0}" type="presParOf" srcId="{41B07A06-D62B-4E23-9797-F4043ACB4F69}" destId="{DF9CD042-9811-4CB5-8399-630F347E67E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511FC-CF2F-4F3C-BAD4-1EEA32EEC849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</a:rPr>
            <a:t>Fast Segmentation of Anatomy and Abnormality </a:t>
          </a:r>
          <a:endParaRPr lang="en-US" sz="1400"/>
        </a:p>
      </dgm:t>
    </dgm:pt>
    <dgm:pt modelId="{C1FDE1A9-A439-4197-ACF6-D6C5121FBA79}" type="parTrans" cxnId="{A98977D2-D6F7-41A6-A5EB-8B9846F8F6D1}">
      <dgm:prSet/>
      <dgm:spPr/>
      <dgm:t>
        <a:bodyPr/>
        <a:lstStyle/>
        <a:p>
          <a:endParaRPr lang="en-US"/>
        </a:p>
      </dgm:t>
    </dgm:pt>
    <dgm:pt modelId="{B483891D-97C5-4DC4-B19E-98082A65587E}" type="sibTrans" cxnId="{A98977D2-D6F7-41A6-A5EB-8B9846F8F6D1}">
      <dgm:prSet/>
      <dgm:spPr/>
      <dgm:t>
        <a:bodyPr/>
        <a:lstStyle/>
        <a:p>
          <a:endParaRPr lang="en-US"/>
        </a:p>
      </dgm:t>
    </dgm:pt>
    <dgm:pt modelId="{C24C8E17-686D-4835-B43B-9E1E020C3130}">
      <dgm:prSet phldrT="[Text]"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DLICV</a:t>
          </a:r>
          <a:endParaRPr lang="en-US" sz="1000"/>
        </a:p>
      </dgm:t>
    </dgm:pt>
    <dgm:pt modelId="{32B57232-04B1-435F-8688-310944DFA812}" type="parTrans" cxnId="{9A35C43B-AD88-4EE4-9D65-8927DD4511A9}">
      <dgm:prSet/>
      <dgm:spPr/>
      <dgm:t>
        <a:bodyPr/>
        <a:lstStyle/>
        <a:p>
          <a:endParaRPr lang="en-US"/>
        </a:p>
      </dgm:t>
    </dgm:pt>
    <dgm:pt modelId="{44120340-4755-4A99-87ED-B938D360A2F6}" type="sibTrans" cxnId="{9A35C43B-AD88-4EE4-9D65-8927DD4511A9}">
      <dgm:prSet/>
      <dgm:spPr/>
      <dgm:t>
        <a:bodyPr/>
        <a:lstStyle/>
        <a:p>
          <a:endParaRPr lang="en-US"/>
        </a:p>
      </dgm:t>
    </dgm:pt>
    <dgm:pt modelId="{64E5BC6F-A894-4067-99A4-9EB0A4B911AB}">
      <dgm:prSet phldrT="[Text]" custT="1"/>
      <dgm:spPr/>
      <dgm:t>
        <a:bodyPr/>
        <a:lstStyle/>
        <a:p>
          <a:r>
            <a:rPr lang="en-US" sz="1300">
              <a:latin typeface="Calibri" panose="020F0502020204030204" pitchFamily="34" charset="0"/>
            </a:rPr>
            <a:t>Multi-Resolution Structural Covariance Patterns</a:t>
          </a:r>
          <a:endParaRPr lang="en-US" sz="1300"/>
        </a:p>
      </dgm:t>
    </dgm:pt>
    <dgm:pt modelId="{864BFD0C-345F-4750-B087-D03BE1FC768C}" type="parTrans" cxnId="{2E426D3B-57AC-4D6C-8BD6-512CBEE038FC}">
      <dgm:prSet/>
      <dgm:spPr/>
      <dgm:t>
        <a:bodyPr/>
        <a:lstStyle/>
        <a:p>
          <a:endParaRPr lang="en-US"/>
        </a:p>
      </dgm:t>
    </dgm:pt>
    <dgm:pt modelId="{0E83B367-08B3-49BD-A116-2DB02B3D5DC7}" type="sibTrans" cxnId="{2E426D3B-57AC-4D6C-8BD6-512CBEE038FC}">
      <dgm:prSet/>
      <dgm:spPr/>
      <dgm:t>
        <a:bodyPr/>
        <a:lstStyle/>
        <a:p>
          <a:endParaRPr lang="en-US"/>
        </a:p>
      </dgm:t>
    </dgm:pt>
    <dgm:pt modelId="{6B52B1AB-0549-4EC1-9A03-861FD4E9A5EA}">
      <dgm:prSet phldrT="[Text]"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sopNMF</a:t>
          </a:r>
          <a:endParaRPr lang="en-US" sz="1000"/>
        </a:p>
      </dgm:t>
    </dgm:pt>
    <dgm:pt modelId="{567D0F6D-E925-4AF9-80B7-C9330E08B2CC}" type="parTrans" cxnId="{963C5911-8552-481F-86C0-13F7EDDF4148}">
      <dgm:prSet/>
      <dgm:spPr/>
      <dgm:t>
        <a:bodyPr/>
        <a:lstStyle/>
        <a:p>
          <a:endParaRPr lang="en-US"/>
        </a:p>
      </dgm:t>
    </dgm:pt>
    <dgm:pt modelId="{0B187948-A755-4165-BC37-B3263C8A11BC}" type="sibTrans" cxnId="{963C5911-8552-481F-86C0-13F7EDDF4148}">
      <dgm:prSet/>
      <dgm:spPr/>
      <dgm:t>
        <a:bodyPr/>
        <a:lstStyle/>
        <a:p>
          <a:endParaRPr lang="en-US"/>
        </a:p>
      </dgm:t>
    </dgm:pt>
    <dgm:pt modelId="{55FF4F65-6AB7-402D-9BE9-5327A0F60946}">
      <dgm:prSet phldrT="[Text]" custT="1"/>
      <dgm:spPr/>
      <dgm:t>
        <a:bodyPr/>
        <a:lstStyle/>
        <a:p>
          <a:r>
            <a:rPr lang="en-US" sz="1200">
              <a:latin typeface="Calibri" panose="020F0502020204030204" pitchFamily="34" charset="0"/>
            </a:rPr>
            <a:t>End-to-end Processing Pipelines for fMRI and DTI Analysis</a:t>
          </a:r>
          <a:endParaRPr lang="en-US" sz="1200"/>
        </a:p>
      </dgm:t>
    </dgm:pt>
    <dgm:pt modelId="{68863D38-E087-445F-878B-692658427C40}" type="parTrans" cxnId="{ED837F00-111C-40BE-ABD1-3138B6C97B9F}">
      <dgm:prSet/>
      <dgm:spPr/>
      <dgm:t>
        <a:bodyPr/>
        <a:lstStyle/>
        <a:p>
          <a:endParaRPr lang="en-US"/>
        </a:p>
      </dgm:t>
    </dgm:pt>
    <dgm:pt modelId="{5DF0C31F-F58A-41EB-8942-E7364DAB2419}" type="sibTrans" cxnId="{ED837F00-111C-40BE-ABD1-3138B6C97B9F}">
      <dgm:prSet/>
      <dgm:spPr/>
      <dgm:t>
        <a:bodyPr/>
        <a:lstStyle/>
        <a:p>
          <a:endParaRPr lang="en-US"/>
        </a:p>
      </dgm:t>
    </dgm:pt>
    <dgm:pt modelId="{49F1A080-8EA6-4E0B-A49D-EEBAF26D600F}">
      <dgm:prSet phldrT="[Text]" custT="1"/>
      <dgm:spPr/>
      <dgm:t>
        <a:bodyPr/>
        <a:lstStyle/>
        <a:p>
          <a:r>
            <a:rPr lang="en-US" sz="900">
              <a:latin typeface="Calibri" panose="020F0502020204030204" pitchFamily="34" charset="0"/>
            </a:rPr>
            <a:t>fMRIPrep</a:t>
          </a:r>
          <a:endParaRPr lang="en-US" sz="900"/>
        </a:p>
      </dgm:t>
    </dgm:pt>
    <dgm:pt modelId="{33526B40-7770-4D4F-86CD-188419350FDD}" type="parTrans" cxnId="{C4F4B132-6D4F-445E-9740-F47774451AC1}">
      <dgm:prSet/>
      <dgm:spPr/>
      <dgm:t>
        <a:bodyPr/>
        <a:lstStyle/>
        <a:p>
          <a:endParaRPr lang="en-US"/>
        </a:p>
      </dgm:t>
    </dgm:pt>
    <dgm:pt modelId="{F23AF571-F22A-4E95-8D85-60B374BAB858}" type="sibTrans" cxnId="{C4F4B132-6D4F-445E-9740-F47774451AC1}">
      <dgm:prSet/>
      <dgm:spPr/>
      <dgm:t>
        <a:bodyPr/>
        <a:lstStyle/>
        <a:p>
          <a:endParaRPr lang="en-US"/>
        </a:p>
      </dgm:t>
    </dgm:pt>
    <dgm:pt modelId="{EEB715C5-2F32-42C0-BFFE-744B00AF1A36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DLMUSE</a:t>
          </a:r>
        </a:p>
      </dgm:t>
    </dgm:pt>
    <dgm:pt modelId="{28CA3DBE-06A5-4A64-AFAD-8944FF0302C0}" type="parTrans" cxnId="{E5C6F47A-B146-4F05-9AB6-42481F0D01BB}">
      <dgm:prSet/>
      <dgm:spPr/>
      <dgm:t>
        <a:bodyPr/>
        <a:lstStyle/>
        <a:p>
          <a:endParaRPr lang="en-US"/>
        </a:p>
      </dgm:t>
    </dgm:pt>
    <dgm:pt modelId="{A1D52FE2-6D5F-4D02-A9CE-E468E26AB14C}" type="sibTrans" cxnId="{E5C6F47A-B146-4F05-9AB6-42481F0D01BB}">
      <dgm:prSet/>
      <dgm:spPr/>
      <dgm:t>
        <a:bodyPr/>
        <a:lstStyle/>
        <a:p>
          <a:endParaRPr lang="en-US"/>
        </a:p>
      </dgm:t>
    </dgm:pt>
    <dgm:pt modelId="{6285569D-2994-48BA-9E10-E8057661834D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DLWMLS</a:t>
          </a:r>
        </a:p>
      </dgm:t>
    </dgm:pt>
    <dgm:pt modelId="{3E6C3993-7C68-4443-9276-5708A504A879}" type="parTrans" cxnId="{F5BCAE07-D91A-448C-9076-53287F6CAB88}">
      <dgm:prSet/>
      <dgm:spPr/>
      <dgm:t>
        <a:bodyPr/>
        <a:lstStyle/>
        <a:p>
          <a:endParaRPr lang="en-US"/>
        </a:p>
      </dgm:t>
    </dgm:pt>
    <dgm:pt modelId="{EE78769C-7146-419C-A064-5118B0F98CC6}" type="sibTrans" cxnId="{F5BCAE07-D91A-448C-9076-53287F6CAB88}">
      <dgm:prSet/>
      <dgm:spPr/>
      <dgm:t>
        <a:bodyPr/>
        <a:lstStyle/>
        <a:p>
          <a:endParaRPr lang="en-US"/>
        </a:p>
      </dgm:t>
    </dgm:pt>
    <dgm:pt modelId="{BCAE0385-2C1F-4F08-8C89-65ACBC80A6DB}">
      <dgm:prSet custT="1"/>
      <dgm:spPr/>
      <dgm:t>
        <a:bodyPr/>
        <a:lstStyle/>
        <a:p>
          <a:r>
            <a:rPr lang="en-US" sz="900">
              <a:latin typeface="Calibri" panose="020F0502020204030204" pitchFamily="34" charset="0"/>
            </a:rPr>
            <a:t>XCP-D</a:t>
          </a:r>
        </a:p>
      </dgm:t>
    </dgm:pt>
    <dgm:pt modelId="{1C256123-1C23-4A29-99DB-B3E2AC559F65}" type="parTrans" cxnId="{40F25236-7EB8-457E-B9E2-7960E29AEFCA}">
      <dgm:prSet/>
      <dgm:spPr/>
      <dgm:t>
        <a:bodyPr/>
        <a:lstStyle/>
        <a:p>
          <a:endParaRPr lang="en-US"/>
        </a:p>
      </dgm:t>
    </dgm:pt>
    <dgm:pt modelId="{318D7DA1-B7EA-472F-98CA-99022D71A195}" type="sibTrans" cxnId="{40F25236-7EB8-457E-B9E2-7960E29AEFCA}">
      <dgm:prSet/>
      <dgm:spPr/>
      <dgm:t>
        <a:bodyPr/>
        <a:lstStyle/>
        <a:p>
          <a:endParaRPr lang="en-US"/>
        </a:p>
      </dgm:t>
    </dgm:pt>
    <dgm:pt modelId="{4F782BBC-7709-46FF-877A-964D8E5D043F}">
      <dgm:prSet custT="1"/>
      <dgm:spPr/>
      <dgm:t>
        <a:bodyPr/>
        <a:lstStyle/>
        <a:p>
          <a:r>
            <a:rPr lang="en-US" sz="900" err="1">
              <a:latin typeface="Calibri" panose="020F0502020204030204" pitchFamily="34" charset="0"/>
            </a:rPr>
            <a:t>DTIPrep</a:t>
          </a:r>
          <a:endParaRPr lang="en-US" sz="900">
            <a:latin typeface="Calibri" panose="020F0502020204030204" pitchFamily="34" charset="0"/>
          </a:endParaRPr>
        </a:p>
      </dgm:t>
    </dgm:pt>
    <dgm:pt modelId="{57CC05C6-20DE-43A6-BC73-03434F84A82B}" type="parTrans" cxnId="{3B66387D-7B41-4A0B-8FD2-8F1300BB38BF}">
      <dgm:prSet/>
      <dgm:spPr/>
      <dgm:t>
        <a:bodyPr/>
        <a:lstStyle/>
        <a:p>
          <a:endParaRPr lang="en-US"/>
        </a:p>
      </dgm:t>
    </dgm:pt>
    <dgm:pt modelId="{F8113050-8521-4E21-AEA5-A762A17F0634}" type="sibTrans" cxnId="{3B66387D-7B41-4A0B-8FD2-8F1300BB38BF}">
      <dgm:prSet/>
      <dgm:spPr/>
      <dgm:t>
        <a:bodyPr/>
        <a:lstStyle/>
        <a:p>
          <a:endParaRPr lang="en-US"/>
        </a:p>
      </dgm:t>
    </dgm:pt>
    <dgm:pt modelId="{345CB23B-1032-40B9-947B-68FC69C263FD}">
      <dgm:prSet custT="1"/>
      <dgm:spPr/>
      <dgm:t>
        <a:bodyPr/>
        <a:lstStyle/>
        <a:p>
          <a:r>
            <a:rPr lang="en-US" sz="900" err="1">
              <a:latin typeface="Calibri" panose="020F0502020204030204" pitchFamily="34" charset="0"/>
            </a:rPr>
            <a:t>pNet</a:t>
          </a:r>
          <a:endParaRPr lang="en-US" sz="900">
            <a:latin typeface="Calibri" panose="020F0502020204030204" pitchFamily="34" charset="0"/>
          </a:endParaRPr>
        </a:p>
      </dgm:t>
    </dgm:pt>
    <dgm:pt modelId="{2B435CF2-AEE4-4A5B-9BE2-01A2662DECF7}" type="parTrans" cxnId="{FB857CA3-0D54-4D64-AD87-A68D3A5F70CE}">
      <dgm:prSet/>
      <dgm:spPr/>
      <dgm:t>
        <a:bodyPr/>
        <a:lstStyle/>
        <a:p>
          <a:endParaRPr lang="en-US"/>
        </a:p>
      </dgm:t>
    </dgm:pt>
    <dgm:pt modelId="{5D7814A3-D5AA-437C-8665-8D321127E12D}" type="sibTrans" cxnId="{FB857CA3-0D54-4D64-AD87-A68D3A5F70CE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C0062E91-52DF-4595-AA1D-8574FC42FD60}" type="pres">
      <dgm:prSet presAssocID="{593511FC-CF2F-4F3C-BAD4-1EEA32EEC849}" presName="composite" presStyleCnt="0"/>
      <dgm:spPr/>
    </dgm:pt>
    <dgm:pt modelId="{6F3FE468-B9E0-4606-AA77-42D5DA1FA8CC}" type="pres">
      <dgm:prSet presAssocID="{593511FC-CF2F-4F3C-BAD4-1EEA32EEC849}" presName="rect1" presStyleLbl="trAlignAcc1" presStyleIdx="0" presStyleCnt="3">
        <dgm:presLayoutVars>
          <dgm:bulletEnabled val="1"/>
        </dgm:presLayoutVars>
      </dgm:prSet>
      <dgm:spPr/>
    </dgm:pt>
    <dgm:pt modelId="{3126683F-5687-4DC8-8216-B1C71BCAC4EC}" type="pres">
      <dgm:prSet presAssocID="{593511FC-CF2F-4F3C-BAD4-1EEA32EEC849}" presName="rect2" presStyleLbl="fgImgPlace1" presStyleIdx="0" presStyleCnt="3"/>
      <dgm:spPr>
        <a:noFill/>
      </dgm:spPr>
    </dgm:pt>
    <dgm:pt modelId="{801AA1C1-36C6-4B82-B4BD-DFB0F3606852}" type="pres">
      <dgm:prSet presAssocID="{B483891D-97C5-4DC4-B19E-98082A65587E}" presName="sibTrans" presStyleCnt="0"/>
      <dgm:spPr/>
    </dgm:pt>
    <dgm:pt modelId="{C9A3C7DB-8043-495B-83C3-4E2EC65ECC36}" type="pres">
      <dgm:prSet presAssocID="{64E5BC6F-A894-4067-99A4-9EB0A4B911AB}" presName="composite" presStyleCnt="0"/>
      <dgm:spPr/>
    </dgm:pt>
    <dgm:pt modelId="{E9E65159-A4B0-451C-9952-34392C735EF5}" type="pres">
      <dgm:prSet presAssocID="{64E5BC6F-A894-4067-99A4-9EB0A4B911AB}" presName="rect1" presStyleLbl="trAlignAcc1" presStyleIdx="1" presStyleCnt="3">
        <dgm:presLayoutVars>
          <dgm:bulletEnabled val="1"/>
        </dgm:presLayoutVars>
      </dgm:prSet>
      <dgm:spPr/>
    </dgm:pt>
    <dgm:pt modelId="{0EAB5E90-4409-420E-B306-D183C69804B7}" type="pres">
      <dgm:prSet presAssocID="{64E5BC6F-A894-4067-99A4-9EB0A4B911AB}" presName="rect2" presStyleLbl="fgImgPlace1" presStyleIdx="1" presStyleCnt="3"/>
      <dgm:spPr>
        <a:noFill/>
      </dgm:spPr>
    </dgm:pt>
    <dgm:pt modelId="{5B843B28-1349-4389-B9CF-69D7AEE5C6C7}" type="pres">
      <dgm:prSet presAssocID="{0E83B367-08B3-49BD-A116-2DB02B3D5DC7}" presName="sibTrans" presStyleCnt="0"/>
      <dgm:spPr/>
    </dgm:pt>
    <dgm:pt modelId="{99BF5ECA-25FA-45E8-9E0C-FDA5BF0FC712}" type="pres">
      <dgm:prSet presAssocID="{55FF4F65-6AB7-402D-9BE9-5327A0F60946}" presName="composite" presStyleCnt="0"/>
      <dgm:spPr/>
    </dgm:pt>
    <dgm:pt modelId="{80BD4E8B-61CE-4E05-9E89-73986EDD4475}" type="pres">
      <dgm:prSet presAssocID="{55FF4F65-6AB7-402D-9BE9-5327A0F60946}" presName="rect1" presStyleLbl="trAlignAcc1" presStyleIdx="2" presStyleCnt="3">
        <dgm:presLayoutVars>
          <dgm:bulletEnabled val="1"/>
        </dgm:presLayoutVars>
      </dgm:prSet>
      <dgm:spPr/>
    </dgm:pt>
    <dgm:pt modelId="{D2AE82E3-F295-4BB6-8232-5572873F588B}" type="pres">
      <dgm:prSet presAssocID="{55FF4F65-6AB7-402D-9BE9-5327A0F60946}" presName="rect2" presStyleLbl="fgImgPlace1" presStyleIdx="2" presStyleCnt="3"/>
      <dgm:spPr>
        <a:noFill/>
      </dgm:spPr>
    </dgm:pt>
  </dgm:ptLst>
  <dgm:cxnLst>
    <dgm:cxn modelId="{ED837F00-111C-40BE-ABD1-3138B6C97B9F}" srcId="{31AE14C7-5E47-4EB3-A418-0BB49A09D524}" destId="{55FF4F65-6AB7-402D-9BE9-5327A0F60946}" srcOrd="2" destOrd="0" parTransId="{68863D38-E087-445F-878B-692658427C40}" sibTransId="{5DF0C31F-F58A-41EB-8942-E7364DAB2419}"/>
    <dgm:cxn modelId="{56277601-5ACD-42C3-A07B-D1430D19D216}" type="presOf" srcId="{55FF4F65-6AB7-402D-9BE9-5327A0F60946}" destId="{80BD4E8B-61CE-4E05-9E89-73986EDD4475}" srcOrd="0" destOrd="0" presId="urn:microsoft.com/office/officeart/2008/layout/PictureStrips"/>
    <dgm:cxn modelId="{F5BCAE07-D91A-448C-9076-53287F6CAB88}" srcId="{593511FC-CF2F-4F3C-BAD4-1EEA32EEC849}" destId="{6285569D-2994-48BA-9E10-E8057661834D}" srcOrd="2" destOrd="0" parTransId="{3E6C3993-7C68-4443-9276-5708A504A879}" sibTransId="{EE78769C-7146-419C-A064-5118B0F98CC6}"/>
    <dgm:cxn modelId="{D1F53308-02E3-40B5-8CF9-78FC0C70CDBD}" type="presOf" srcId="{4F782BBC-7709-46FF-877A-964D8E5D043F}" destId="{80BD4E8B-61CE-4E05-9E89-73986EDD4475}" srcOrd="0" destOrd="3" presId="urn:microsoft.com/office/officeart/2008/layout/PictureStrips"/>
    <dgm:cxn modelId="{963C5911-8552-481F-86C0-13F7EDDF4148}" srcId="{64E5BC6F-A894-4067-99A4-9EB0A4B911AB}" destId="{6B52B1AB-0549-4EC1-9A03-861FD4E9A5EA}" srcOrd="0" destOrd="0" parTransId="{567D0F6D-E925-4AF9-80B7-C9330E08B2CC}" sibTransId="{0B187948-A755-4165-BC37-B3263C8A11BC}"/>
    <dgm:cxn modelId="{0F6F7F1E-0C7D-46F6-999C-F748579DA0BF}" type="presOf" srcId="{BCAE0385-2C1F-4F08-8C89-65ACBC80A6DB}" destId="{80BD4E8B-61CE-4E05-9E89-73986EDD4475}" srcOrd="0" destOrd="2" presId="urn:microsoft.com/office/officeart/2008/layout/PictureStrips"/>
    <dgm:cxn modelId="{C4F4B132-6D4F-445E-9740-F47774451AC1}" srcId="{55FF4F65-6AB7-402D-9BE9-5327A0F60946}" destId="{49F1A080-8EA6-4E0B-A49D-EEBAF26D600F}" srcOrd="0" destOrd="0" parTransId="{33526B40-7770-4D4F-86CD-188419350FDD}" sibTransId="{F23AF571-F22A-4E95-8D85-60B374BAB858}"/>
    <dgm:cxn modelId="{40F25236-7EB8-457E-B9E2-7960E29AEFCA}" srcId="{55FF4F65-6AB7-402D-9BE9-5327A0F60946}" destId="{BCAE0385-2C1F-4F08-8C89-65ACBC80A6DB}" srcOrd="1" destOrd="0" parTransId="{1C256123-1C23-4A29-99DB-B3E2AC559F65}" sibTransId="{318D7DA1-B7EA-472F-98CA-99022D71A195}"/>
    <dgm:cxn modelId="{2E426D3B-57AC-4D6C-8BD6-512CBEE038FC}" srcId="{31AE14C7-5E47-4EB3-A418-0BB49A09D524}" destId="{64E5BC6F-A894-4067-99A4-9EB0A4B911AB}" srcOrd="1" destOrd="0" parTransId="{864BFD0C-345F-4750-B087-D03BE1FC768C}" sibTransId="{0E83B367-08B3-49BD-A116-2DB02B3D5DC7}"/>
    <dgm:cxn modelId="{9A35C43B-AD88-4EE4-9D65-8927DD4511A9}" srcId="{593511FC-CF2F-4F3C-BAD4-1EEA32EEC849}" destId="{C24C8E17-686D-4835-B43B-9E1E020C3130}" srcOrd="0" destOrd="0" parTransId="{32B57232-04B1-435F-8688-310944DFA812}" sibTransId="{44120340-4755-4A99-87ED-B938D360A2F6}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2E2B665-DF2A-49B8-A4AC-962836CEA93E}" type="presOf" srcId="{593511FC-CF2F-4F3C-BAD4-1EEA32EEC849}" destId="{6F3FE468-B9E0-4606-AA77-42D5DA1FA8CC}" srcOrd="0" destOrd="0" presId="urn:microsoft.com/office/officeart/2008/layout/PictureStrips"/>
    <dgm:cxn modelId="{E5C6F47A-B146-4F05-9AB6-42481F0D01BB}" srcId="{593511FC-CF2F-4F3C-BAD4-1EEA32EEC849}" destId="{EEB715C5-2F32-42C0-BFFE-744B00AF1A36}" srcOrd="1" destOrd="0" parTransId="{28CA3DBE-06A5-4A64-AFAD-8944FF0302C0}" sibTransId="{A1D52FE2-6D5F-4D02-A9CE-E468E26AB14C}"/>
    <dgm:cxn modelId="{3B66387D-7B41-4A0B-8FD2-8F1300BB38BF}" srcId="{55FF4F65-6AB7-402D-9BE9-5327A0F60946}" destId="{4F782BBC-7709-46FF-877A-964D8E5D043F}" srcOrd="2" destOrd="0" parTransId="{57CC05C6-20DE-43A6-BC73-03434F84A82B}" sibTransId="{F8113050-8521-4E21-AEA5-A762A17F0634}"/>
    <dgm:cxn modelId="{719DF784-4FD6-4496-BFE2-7EC177538E2F}" type="presOf" srcId="{49F1A080-8EA6-4E0B-A49D-EEBAF26D600F}" destId="{80BD4E8B-61CE-4E05-9E89-73986EDD4475}" srcOrd="0" destOrd="1" presId="urn:microsoft.com/office/officeart/2008/layout/PictureStrips"/>
    <dgm:cxn modelId="{D056F397-9FA5-42DC-A6B5-B869E19CE808}" type="presOf" srcId="{C24C8E17-686D-4835-B43B-9E1E020C3130}" destId="{6F3FE468-B9E0-4606-AA77-42D5DA1FA8CC}" srcOrd="0" destOrd="1" presId="urn:microsoft.com/office/officeart/2008/layout/PictureStrips"/>
    <dgm:cxn modelId="{496DFC97-2831-48A8-82F2-B1363EB0E97B}" type="presOf" srcId="{6B52B1AB-0549-4EC1-9A03-861FD4E9A5EA}" destId="{E9E65159-A4B0-451C-9952-34392C735EF5}" srcOrd="0" destOrd="1" presId="urn:microsoft.com/office/officeart/2008/layout/PictureStrips"/>
    <dgm:cxn modelId="{CB3994A2-133B-408B-B6A9-7BA98370521B}" type="presOf" srcId="{EEB715C5-2F32-42C0-BFFE-744B00AF1A36}" destId="{6F3FE468-B9E0-4606-AA77-42D5DA1FA8CC}" srcOrd="0" destOrd="2" presId="urn:microsoft.com/office/officeart/2008/layout/PictureStrips"/>
    <dgm:cxn modelId="{FB857CA3-0D54-4D64-AD87-A68D3A5F70CE}" srcId="{55FF4F65-6AB7-402D-9BE9-5327A0F60946}" destId="{345CB23B-1032-40B9-947B-68FC69C263FD}" srcOrd="3" destOrd="0" parTransId="{2B435CF2-AEE4-4A5B-9BE2-01A2662DECF7}" sibTransId="{5D7814A3-D5AA-437C-8665-8D321127E12D}"/>
    <dgm:cxn modelId="{6DEF0CA4-BF3B-407C-8470-92DE3E900C37}" type="presOf" srcId="{64E5BC6F-A894-4067-99A4-9EB0A4B911AB}" destId="{E9E65159-A4B0-451C-9952-34392C735EF5}" srcOrd="0" destOrd="0" presId="urn:microsoft.com/office/officeart/2008/layout/PictureStrips"/>
    <dgm:cxn modelId="{A98977D2-D6F7-41A6-A5EB-8B9846F8F6D1}" srcId="{31AE14C7-5E47-4EB3-A418-0BB49A09D524}" destId="{593511FC-CF2F-4F3C-BAD4-1EEA32EEC849}" srcOrd="0" destOrd="0" parTransId="{C1FDE1A9-A439-4197-ACF6-D6C5121FBA79}" sibTransId="{B483891D-97C5-4DC4-B19E-98082A65587E}"/>
    <dgm:cxn modelId="{EA1337D8-913E-402A-8D95-BCFBC69EF8EB}" type="presOf" srcId="{345CB23B-1032-40B9-947B-68FC69C263FD}" destId="{80BD4E8B-61CE-4E05-9E89-73986EDD4475}" srcOrd="0" destOrd="4" presId="urn:microsoft.com/office/officeart/2008/layout/PictureStrips"/>
    <dgm:cxn modelId="{7478E3D9-CE27-4834-9905-A835DFA71714}" type="presOf" srcId="{6285569D-2994-48BA-9E10-E8057661834D}" destId="{6F3FE468-B9E0-4606-AA77-42D5DA1FA8CC}" srcOrd="0" destOrd="3" presId="urn:microsoft.com/office/officeart/2008/layout/PictureStrips"/>
    <dgm:cxn modelId="{B566ABC3-B1F2-4575-B090-77A8C020F0B1}" type="presParOf" srcId="{CB67B564-54A9-45CE-8A69-1B6C398252D5}" destId="{C0062E91-52DF-4595-AA1D-8574FC42FD60}" srcOrd="0" destOrd="0" presId="urn:microsoft.com/office/officeart/2008/layout/PictureStrips"/>
    <dgm:cxn modelId="{8ADCB4F8-B2F7-48F3-8299-F6151D0EBD70}" type="presParOf" srcId="{C0062E91-52DF-4595-AA1D-8574FC42FD60}" destId="{6F3FE468-B9E0-4606-AA77-42D5DA1FA8CC}" srcOrd="0" destOrd="0" presId="urn:microsoft.com/office/officeart/2008/layout/PictureStrips"/>
    <dgm:cxn modelId="{1C8D7BFC-CB42-42DA-B4B5-BE32EFC710AE}" type="presParOf" srcId="{C0062E91-52DF-4595-AA1D-8574FC42FD60}" destId="{3126683F-5687-4DC8-8216-B1C71BCAC4EC}" srcOrd="1" destOrd="0" presId="urn:microsoft.com/office/officeart/2008/layout/PictureStrips"/>
    <dgm:cxn modelId="{6800FBB1-6876-4B40-BB09-45D164BAD1FA}" type="presParOf" srcId="{CB67B564-54A9-45CE-8A69-1B6C398252D5}" destId="{801AA1C1-36C6-4B82-B4BD-DFB0F3606852}" srcOrd="1" destOrd="0" presId="urn:microsoft.com/office/officeart/2008/layout/PictureStrips"/>
    <dgm:cxn modelId="{D124328A-92A7-4EBA-A907-8782EE3C9CA3}" type="presParOf" srcId="{CB67B564-54A9-45CE-8A69-1B6C398252D5}" destId="{C9A3C7DB-8043-495B-83C3-4E2EC65ECC36}" srcOrd="2" destOrd="0" presId="urn:microsoft.com/office/officeart/2008/layout/PictureStrips"/>
    <dgm:cxn modelId="{29189345-531D-4266-9730-C6068ADAF303}" type="presParOf" srcId="{C9A3C7DB-8043-495B-83C3-4E2EC65ECC36}" destId="{E9E65159-A4B0-451C-9952-34392C735EF5}" srcOrd="0" destOrd="0" presId="urn:microsoft.com/office/officeart/2008/layout/PictureStrips"/>
    <dgm:cxn modelId="{A1C47BE2-BD65-4BE3-B6DD-E2D28B8B3357}" type="presParOf" srcId="{C9A3C7DB-8043-495B-83C3-4E2EC65ECC36}" destId="{0EAB5E90-4409-420E-B306-D183C69804B7}" srcOrd="1" destOrd="0" presId="urn:microsoft.com/office/officeart/2008/layout/PictureStrips"/>
    <dgm:cxn modelId="{AA293A9C-C48A-48C1-BFE2-802BBD9B789D}" type="presParOf" srcId="{CB67B564-54A9-45CE-8A69-1B6C398252D5}" destId="{5B843B28-1349-4389-B9CF-69D7AEE5C6C7}" srcOrd="3" destOrd="0" presId="urn:microsoft.com/office/officeart/2008/layout/PictureStrips"/>
    <dgm:cxn modelId="{28C67D8A-1592-433E-B8EA-7F27ECA154E5}" type="presParOf" srcId="{CB67B564-54A9-45CE-8A69-1B6C398252D5}" destId="{99BF5ECA-25FA-45E8-9E0C-FDA5BF0FC712}" srcOrd="4" destOrd="0" presId="urn:microsoft.com/office/officeart/2008/layout/PictureStrips"/>
    <dgm:cxn modelId="{9EDC895A-1B86-4FB8-B5D8-85124B60B1FF}" type="presParOf" srcId="{99BF5ECA-25FA-45E8-9E0C-FDA5BF0FC712}" destId="{80BD4E8B-61CE-4E05-9E89-73986EDD4475}" srcOrd="0" destOrd="0" presId="urn:microsoft.com/office/officeart/2008/layout/PictureStrips"/>
    <dgm:cxn modelId="{01669729-52AE-4348-B4B3-0E5C53AC44D4}" type="presParOf" srcId="{99BF5ECA-25FA-45E8-9E0C-FDA5BF0FC712}" destId="{D2AE82E3-F295-4BB6-8232-5572873F588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A21C18-6A19-974E-8CB4-D01492D933EF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0AF5CB-A88D-CB4E-BA59-A313833E7E40}">
      <dgm:prSet phldrT="[Text]" custT="1"/>
      <dgm:spPr/>
      <dgm:t>
        <a:bodyPr/>
        <a:lstStyle/>
        <a:p>
          <a:r>
            <a:rPr lang="en-US" sz="1100"/>
            <a:t>Interactive Batch Effect Diagnostic</a:t>
          </a:r>
        </a:p>
      </dgm:t>
    </dgm:pt>
    <dgm:pt modelId="{687869CE-FFB5-A64F-B446-02686357D3E7}" type="parTrans" cxnId="{F3F29781-8B95-DB47-AE2C-2ED1C7CED03E}">
      <dgm:prSet/>
      <dgm:spPr/>
      <dgm:t>
        <a:bodyPr/>
        <a:lstStyle/>
        <a:p>
          <a:endParaRPr lang="en-US" sz="1100"/>
        </a:p>
      </dgm:t>
    </dgm:pt>
    <dgm:pt modelId="{240F2CB4-1DD7-004E-ADFC-065753573D43}" type="sibTrans" cxnId="{F3F29781-8B95-DB47-AE2C-2ED1C7CED03E}">
      <dgm:prSet custT="1"/>
      <dgm:spPr/>
      <dgm:t>
        <a:bodyPr/>
        <a:lstStyle/>
        <a:p>
          <a:endParaRPr lang="en-US" sz="1100"/>
        </a:p>
      </dgm:t>
    </dgm:pt>
    <dgm:pt modelId="{FA3B0A43-A81B-1F41-8D76-982970FC104C}">
      <dgm:prSet phldrT="[Text]" custT="1"/>
      <dgm:spPr/>
      <dgm:t>
        <a:bodyPr/>
        <a:lstStyle/>
        <a:p>
          <a:r>
            <a:rPr lang="en-US" sz="1100"/>
            <a:t>Harmonized Dataset</a:t>
          </a:r>
        </a:p>
      </dgm:t>
    </dgm:pt>
    <dgm:pt modelId="{5630E423-EDB8-A04D-B8CC-3B526094B6C0}" type="parTrans" cxnId="{D70E6E34-7EAB-EE49-9D9A-B3DBA34863AE}">
      <dgm:prSet/>
      <dgm:spPr/>
      <dgm:t>
        <a:bodyPr/>
        <a:lstStyle/>
        <a:p>
          <a:endParaRPr lang="en-US" sz="1100"/>
        </a:p>
      </dgm:t>
    </dgm:pt>
    <dgm:pt modelId="{FAFBDCB0-44CA-5C4A-A6F8-5CD4D8426F52}" type="sibTrans" cxnId="{D70E6E34-7EAB-EE49-9D9A-B3DBA34863AE}">
      <dgm:prSet custT="1"/>
      <dgm:spPr/>
      <dgm:t>
        <a:bodyPr/>
        <a:lstStyle/>
        <a:p>
          <a:endParaRPr lang="en-US" sz="1100"/>
        </a:p>
      </dgm:t>
    </dgm:pt>
    <dgm:pt modelId="{CCEF51F4-81CF-6945-8136-356087706650}">
      <dgm:prSet phldrT="[Text]" custT="1"/>
      <dgm:spPr/>
      <dgm:t>
        <a:bodyPr/>
        <a:lstStyle/>
        <a:p>
          <a:r>
            <a:rPr lang="en-US" sz="1100"/>
            <a:t>Unharmonized Dataset</a:t>
          </a:r>
        </a:p>
      </dgm:t>
    </dgm:pt>
    <dgm:pt modelId="{9DA1F9F6-2B1E-2B49-93C4-51EB5102ED73}" type="parTrans" cxnId="{71AD57BC-C61D-3B44-B146-D2801BC06CB4}">
      <dgm:prSet/>
      <dgm:spPr/>
      <dgm:t>
        <a:bodyPr/>
        <a:lstStyle/>
        <a:p>
          <a:endParaRPr lang="en-US" sz="1100"/>
        </a:p>
      </dgm:t>
    </dgm:pt>
    <dgm:pt modelId="{34448067-536F-6C40-9D23-9AD7DCF011F7}" type="sibTrans" cxnId="{71AD57BC-C61D-3B44-B146-D2801BC06CB4}">
      <dgm:prSet custT="1"/>
      <dgm:spPr/>
      <dgm:t>
        <a:bodyPr/>
        <a:lstStyle/>
        <a:p>
          <a:endParaRPr lang="en-US" sz="1100"/>
        </a:p>
      </dgm:t>
    </dgm:pt>
    <dgm:pt modelId="{4FB02790-EAB2-5441-B509-C9517E4A696A}" type="pres">
      <dgm:prSet presAssocID="{D1A21C18-6A19-974E-8CB4-D01492D933EF}" presName="Name0" presStyleCnt="0">
        <dgm:presLayoutVars>
          <dgm:dir/>
          <dgm:resizeHandles val="exact"/>
        </dgm:presLayoutVars>
      </dgm:prSet>
      <dgm:spPr/>
    </dgm:pt>
    <dgm:pt modelId="{DB89A57F-CF50-0247-98D8-E9108164ED0E}" type="pres">
      <dgm:prSet presAssocID="{EB0AF5CB-A88D-CB4E-BA59-A313833E7E40}" presName="node" presStyleLbl="node1" presStyleIdx="0" presStyleCnt="3" custRadScaleRad="91683" custRadScaleInc="3286">
        <dgm:presLayoutVars>
          <dgm:bulletEnabled val="1"/>
        </dgm:presLayoutVars>
      </dgm:prSet>
      <dgm:spPr/>
    </dgm:pt>
    <dgm:pt modelId="{CCB84384-65A3-6847-8F45-55B1FD39F91B}" type="pres">
      <dgm:prSet presAssocID="{240F2CB4-1DD7-004E-ADFC-065753573D43}" presName="sibTrans" presStyleLbl="sibTrans2D1" presStyleIdx="0" presStyleCnt="3" custLinFactNeighborX="-21885" custLinFactNeighborY="9345"/>
      <dgm:spPr>
        <a:prstGeom prst="rightArrow">
          <a:avLst/>
        </a:prstGeom>
      </dgm:spPr>
    </dgm:pt>
    <dgm:pt modelId="{28486A35-A185-BC4E-8659-28CDFA2078DB}" type="pres">
      <dgm:prSet presAssocID="{240F2CB4-1DD7-004E-ADFC-065753573D43}" presName="connectorText" presStyleLbl="sibTrans2D1" presStyleIdx="0" presStyleCnt="3"/>
      <dgm:spPr/>
    </dgm:pt>
    <dgm:pt modelId="{FB4B02BE-2F28-0742-9C43-737DA9B88EA1}" type="pres">
      <dgm:prSet presAssocID="{FA3B0A43-A81B-1F41-8D76-982970FC104C}" presName="node" presStyleLbl="node1" presStyleIdx="1" presStyleCnt="3" custRadScaleRad="81644" custRadScaleInc="-25984">
        <dgm:presLayoutVars>
          <dgm:bulletEnabled val="1"/>
        </dgm:presLayoutVars>
      </dgm:prSet>
      <dgm:spPr/>
    </dgm:pt>
    <dgm:pt modelId="{C0BB3F6C-1418-DE4C-9918-8655092CA12B}" type="pres">
      <dgm:prSet presAssocID="{FAFBDCB0-44CA-5C4A-A6F8-5CD4D8426F52}" presName="sibTrans" presStyleLbl="sibTrans2D1" presStyleIdx="1" presStyleCnt="3"/>
      <dgm:spPr>
        <a:prstGeom prst="leftArrow">
          <a:avLst/>
        </a:prstGeom>
      </dgm:spPr>
    </dgm:pt>
    <dgm:pt modelId="{B00FD98E-2FF3-7D46-AF89-00F907D7D75A}" type="pres">
      <dgm:prSet presAssocID="{FAFBDCB0-44CA-5C4A-A6F8-5CD4D8426F52}" presName="connectorText" presStyleLbl="sibTrans2D1" presStyleIdx="1" presStyleCnt="3"/>
      <dgm:spPr/>
    </dgm:pt>
    <dgm:pt modelId="{5DB50E58-62CD-7D49-AD17-148EE5A9926B}" type="pres">
      <dgm:prSet presAssocID="{CCEF51F4-81CF-6945-8136-356087706650}" presName="node" presStyleLbl="node1" presStyleIdx="2" presStyleCnt="3" custRadScaleRad="73868" custRadScaleInc="23627">
        <dgm:presLayoutVars>
          <dgm:bulletEnabled val="1"/>
        </dgm:presLayoutVars>
      </dgm:prSet>
      <dgm:spPr/>
    </dgm:pt>
    <dgm:pt modelId="{7D82631F-C0C9-9A42-85F6-A7EEF4356AB2}" type="pres">
      <dgm:prSet presAssocID="{34448067-536F-6C40-9D23-9AD7DCF011F7}" presName="sibTrans" presStyleLbl="sibTrans2D1" presStyleIdx="2" presStyleCnt="3"/>
      <dgm:spPr>
        <a:prstGeom prst="rightArrow">
          <a:avLst/>
        </a:prstGeom>
      </dgm:spPr>
    </dgm:pt>
    <dgm:pt modelId="{5A0A72EA-ECB3-F841-B508-132E9E869F66}" type="pres">
      <dgm:prSet presAssocID="{34448067-536F-6C40-9D23-9AD7DCF011F7}" presName="connectorText" presStyleLbl="sibTrans2D1" presStyleIdx="2" presStyleCnt="3"/>
      <dgm:spPr/>
    </dgm:pt>
  </dgm:ptLst>
  <dgm:cxnLst>
    <dgm:cxn modelId="{CA860312-3960-2142-B3FC-A1FBB0234771}" type="presOf" srcId="{34448067-536F-6C40-9D23-9AD7DCF011F7}" destId="{7D82631F-C0C9-9A42-85F6-A7EEF4356AB2}" srcOrd="0" destOrd="0" presId="urn:microsoft.com/office/officeart/2005/8/layout/cycle7"/>
    <dgm:cxn modelId="{B60DD520-B975-0741-B7B4-CE6D9F1516D5}" type="presOf" srcId="{FAFBDCB0-44CA-5C4A-A6F8-5CD4D8426F52}" destId="{B00FD98E-2FF3-7D46-AF89-00F907D7D75A}" srcOrd="1" destOrd="0" presId="urn:microsoft.com/office/officeart/2005/8/layout/cycle7"/>
    <dgm:cxn modelId="{D70E6E34-7EAB-EE49-9D9A-B3DBA34863AE}" srcId="{D1A21C18-6A19-974E-8CB4-D01492D933EF}" destId="{FA3B0A43-A81B-1F41-8D76-982970FC104C}" srcOrd="1" destOrd="0" parTransId="{5630E423-EDB8-A04D-B8CC-3B526094B6C0}" sibTransId="{FAFBDCB0-44CA-5C4A-A6F8-5CD4D8426F52}"/>
    <dgm:cxn modelId="{360B984E-6A13-6E46-9E5E-E52FE7229C49}" type="presOf" srcId="{FA3B0A43-A81B-1F41-8D76-982970FC104C}" destId="{FB4B02BE-2F28-0742-9C43-737DA9B88EA1}" srcOrd="0" destOrd="0" presId="urn:microsoft.com/office/officeart/2005/8/layout/cycle7"/>
    <dgm:cxn modelId="{0685BF6A-F601-5E42-816A-08D5CA9822DF}" type="presOf" srcId="{D1A21C18-6A19-974E-8CB4-D01492D933EF}" destId="{4FB02790-EAB2-5441-B509-C9517E4A696A}" srcOrd="0" destOrd="0" presId="urn:microsoft.com/office/officeart/2005/8/layout/cycle7"/>
    <dgm:cxn modelId="{F3F29781-8B95-DB47-AE2C-2ED1C7CED03E}" srcId="{D1A21C18-6A19-974E-8CB4-D01492D933EF}" destId="{EB0AF5CB-A88D-CB4E-BA59-A313833E7E40}" srcOrd="0" destOrd="0" parTransId="{687869CE-FFB5-A64F-B446-02686357D3E7}" sibTransId="{240F2CB4-1DD7-004E-ADFC-065753573D43}"/>
    <dgm:cxn modelId="{BC87F687-7AB2-6241-873F-5047CDE52DAB}" type="presOf" srcId="{240F2CB4-1DD7-004E-ADFC-065753573D43}" destId="{28486A35-A185-BC4E-8659-28CDFA2078DB}" srcOrd="1" destOrd="0" presId="urn:microsoft.com/office/officeart/2005/8/layout/cycle7"/>
    <dgm:cxn modelId="{71AD57BC-C61D-3B44-B146-D2801BC06CB4}" srcId="{D1A21C18-6A19-974E-8CB4-D01492D933EF}" destId="{CCEF51F4-81CF-6945-8136-356087706650}" srcOrd="2" destOrd="0" parTransId="{9DA1F9F6-2B1E-2B49-93C4-51EB5102ED73}" sibTransId="{34448067-536F-6C40-9D23-9AD7DCF011F7}"/>
    <dgm:cxn modelId="{ADCF6FC1-E583-9B43-B345-5747972FED1F}" type="presOf" srcId="{240F2CB4-1DD7-004E-ADFC-065753573D43}" destId="{CCB84384-65A3-6847-8F45-55B1FD39F91B}" srcOrd="0" destOrd="0" presId="urn:microsoft.com/office/officeart/2005/8/layout/cycle7"/>
    <dgm:cxn modelId="{2E7330DD-0B8C-714C-B888-ABFED90E0289}" type="presOf" srcId="{FAFBDCB0-44CA-5C4A-A6F8-5CD4D8426F52}" destId="{C0BB3F6C-1418-DE4C-9918-8655092CA12B}" srcOrd="0" destOrd="0" presId="urn:microsoft.com/office/officeart/2005/8/layout/cycle7"/>
    <dgm:cxn modelId="{5BE5F8EB-8625-7E43-A8B4-8980B7448CED}" type="presOf" srcId="{CCEF51F4-81CF-6945-8136-356087706650}" destId="{5DB50E58-62CD-7D49-AD17-148EE5A9926B}" srcOrd="0" destOrd="0" presId="urn:microsoft.com/office/officeart/2005/8/layout/cycle7"/>
    <dgm:cxn modelId="{72AF38F1-8061-FE4F-843F-EDE274F0D11D}" type="presOf" srcId="{34448067-536F-6C40-9D23-9AD7DCF011F7}" destId="{5A0A72EA-ECB3-F841-B508-132E9E869F66}" srcOrd="1" destOrd="0" presId="urn:microsoft.com/office/officeart/2005/8/layout/cycle7"/>
    <dgm:cxn modelId="{6912F8F9-A72B-EE4F-A414-1EEBC0404CEA}" type="presOf" srcId="{EB0AF5CB-A88D-CB4E-BA59-A313833E7E40}" destId="{DB89A57F-CF50-0247-98D8-E9108164ED0E}" srcOrd="0" destOrd="0" presId="urn:microsoft.com/office/officeart/2005/8/layout/cycle7"/>
    <dgm:cxn modelId="{4885E94B-E30B-B94A-B5D6-9BE52554F73F}" type="presParOf" srcId="{4FB02790-EAB2-5441-B509-C9517E4A696A}" destId="{DB89A57F-CF50-0247-98D8-E9108164ED0E}" srcOrd="0" destOrd="0" presId="urn:microsoft.com/office/officeart/2005/8/layout/cycle7"/>
    <dgm:cxn modelId="{FEA3548C-8A2D-BF40-990C-90960C09B0B8}" type="presParOf" srcId="{4FB02790-EAB2-5441-B509-C9517E4A696A}" destId="{CCB84384-65A3-6847-8F45-55B1FD39F91B}" srcOrd="1" destOrd="0" presId="urn:microsoft.com/office/officeart/2005/8/layout/cycle7"/>
    <dgm:cxn modelId="{3F4F6EB0-5856-9A44-8873-EE106EB99D94}" type="presParOf" srcId="{CCB84384-65A3-6847-8F45-55B1FD39F91B}" destId="{28486A35-A185-BC4E-8659-28CDFA2078DB}" srcOrd="0" destOrd="0" presId="urn:microsoft.com/office/officeart/2005/8/layout/cycle7"/>
    <dgm:cxn modelId="{DC2976FA-23FE-2646-B76C-F4982CBC2896}" type="presParOf" srcId="{4FB02790-EAB2-5441-B509-C9517E4A696A}" destId="{FB4B02BE-2F28-0742-9C43-737DA9B88EA1}" srcOrd="2" destOrd="0" presId="urn:microsoft.com/office/officeart/2005/8/layout/cycle7"/>
    <dgm:cxn modelId="{0C61AF48-9C2F-E042-A1A4-5AB4D55E4320}" type="presParOf" srcId="{4FB02790-EAB2-5441-B509-C9517E4A696A}" destId="{C0BB3F6C-1418-DE4C-9918-8655092CA12B}" srcOrd="3" destOrd="0" presId="urn:microsoft.com/office/officeart/2005/8/layout/cycle7"/>
    <dgm:cxn modelId="{986BC634-668A-A048-8C86-47C871E07DF7}" type="presParOf" srcId="{C0BB3F6C-1418-DE4C-9918-8655092CA12B}" destId="{B00FD98E-2FF3-7D46-AF89-00F907D7D75A}" srcOrd="0" destOrd="0" presId="urn:microsoft.com/office/officeart/2005/8/layout/cycle7"/>
    <dgm:cxn modelId="{060D8CFE-35FD-4D4F-A429-161830E0B34A}" type="presParOf" srcId="{4FB02790-EAB2-5441-B509-C9517E4A696A}" destId="{5DB50E58-62CD-7D49-AD17-148EE5A9926B}" srcOrd="4" destOrd="0" presId="urn:microsoft.com/office/officeart/2005/8/layout/cycle7"/>
    <dgm:cxn modelId="{E4D8BB18-A836-D446-81AC-4D359002369C}" type="presParOf" srcId="{4FB02790-EAB2-5441-B509-C9517E4A696A}" destId="{7D82631F-C0C9-9A42-85F6-A7EEF4356AB2}" srcOrd="5" destOrd="0" presId="urn:microsoft.com/office/officeart/2005/8/layout/cycle7"/>
    <dgm:cxn modelId="{64B496AE-CED6-E34F-9FA8-4595CABB4CEC}" type="presParOf" srcId="{7D82631F-C0C9-9A42-85F6-A7EEF4356AB2}" destId="{5A0A72EA-ECB3-F841-B508-132E9E869F6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2F400B-043D-4BA7-BAD5-FE228F1042C6}" type="doc">
      <dgm:prSet loTypeId="urn:microsoft.com/office/officeart/2005/8/layout/vList3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BE40D06-95D2-47EE-8BAE-53D8ADEA213F}">
      <dgm:prSet/>
      <dgm:spPr/>
      <dgm:t>
        <a:bodyPr/>
        <a:lstStyle/>
        <a:p>
          <a:pPr>
            <a:buNone/>
          </a:pPr>
          <a:r>
            <a:rPr lang="en-US" sz="3300"/>
            <a:t>Docker &amp; Singularity Containers</a:t>
          </a:r>
        </a:p>
      </dgm:t>
    </dgm:pt>
    <dgm:pt modelId="{83F3A5BF-3F81-4D52-84EB-42D1F8738C3F}" type="parTrans" cxnId="{B0AD48C1-E268-4B63-BB1E-6C31BDE7110D}">
      <dgm:prSet/>
      <dgm:spPr/>
      <dgm:t>
        <a:bodyPr/>
        <a:lstStyle/>
        <a:p>
          <a:endParaRPr lang="en-US"/>
        </a:p>
      </dgm:t>
    </dgm:pt>
    <dgm:pt modelId="{251BDEF1-70F1-44A5-AFB5-7C865C54EB95}" type="sibTrans" cxnId="{B0AD48C1-E268-4B63-BB1E-6C31BDE7110D}">
      <dgm:prSet/>
      <dgm:spPr/>
      <dgm:t>
        <a:bodyPr/>
        <a:lstStyle/>
        <a:p>
          <a:endParaRPr lang="en-US"/>
        </a:p>
      </dgm:t>
    </dgm:pt>
    <dgm:pt modelId="{5864EF28-AFE2-4765-B47D-71DE56BD12B6}">
      <dgm:prSet/>
      <dgm:spPr/>
      <dgm:t>
        <a:bodyPr/>
        <a:lstStyle/>
        <a:p>
          <a:pPr>
            <a:buNone/>
          </a:pPr>
          <a:r>
            <a:rPr lang="en-US" sz="3300"/>
            <a:t>AWS – </a:t>
          </a:r>
          <a:r>
            <a:rPr lang="en-US" sz="3300" err="1"/>
            <a:t>NiChart</a:t>
          </a:r>
          <a:r>
            <a:rPr lang="en-US" sz="3300"/>
            <a:t> Cloud Application</a:t>
          </a:r>
        </a:p>
      </dgm:t>
    </dgm:pt>
    <dgm:pt modelId="{00E4B986-8892-4429-8707-8692CCFD0569}" type="parTrans" cxnId="{AAE21636-F25C-45AE-AF14-83F53CF744F6}">
      <dgm:prSet/>
      <dgm:spPr/>
      <dgm:t>
        <a:bodyPr/>
        <a:lstStyle/>
        <a:p>
          <a:endParaRPr lang="en-US"/>
        </a:p>
      </dgm:t>
    </dgm:pt>
    <dgm:pt modelId="{9B305DE1-703E-47FE-956E-47E55CDEFC7D}" type="sibTrans" cxnId="{AAE21636-F25C-45AE-AF14-83F53CF744F6}">
      <dgm:prSet/>
      <dgm:spPr/>
      <dgm:t>
        <a:bodyPr/>
        <a:lstStyle/>
        <a:p>
          <a:endParaRPr lang="en-US"/>
        </a:p>
      </dgm:t>
    </dgm:pt>
    <dgm:pt modelId="{E68607E3-A25B-472E-A222-D18AEB876C88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800"/>
            <a:t>https://</a:t>
          </a:r>
          <a:r>
            <a:rPr lang="en-US" sz="1800" err="1"/>
            <a:t>github.com</a:t>
          </a:r>
          <a:r>
            <a:rPr lang="en-US" sz="1800"/>
            <a:t>/CBICA/NiChart_Project</a:t>
          </a:r>
        </a:p>
      </dgm:t>
    </dgm:pt>
    <dgm:pt modelId="{794A2822-4ED1-46DC-931C-7B777A723791}" type="parTrans" cxnId="{4156C3F6-5780-488C-B229-2D6DD1EF3109}">
      <dgm:prSet/>
      <dgm:spPr/>
      <dgm:t>
        <a:bodyPr/>
        <a:lstStyle/>
        <a:p>
          <a:endParaRPr lang="en-US"/>
        </a:p>
      </dgm:t>
    </dgm:pt>
    <dgm:pt modelId="{3BC5E2C9-9851-4E7C-884B-ACD00DFDD355}" type="sibTrans" cxnId="{4156C3F6-5780-488C-B229-2D6DD1EF3109}">
      <dgm:prSet/>
      <dgm:spPr/>
      <dgm:t>
        <a:bodyPr/>
        <a:lstStyle/>
        <a:p>
          <a:endParaRPr lang="en-US"/>
        </a:p>
      </dgm:t>
    </dgm:pt>
    <dgm:pt modelId="{6A18D012-9D33-4E9C-A4FE-92902DC4DAF1}">
      <dgm:prSet custT="1"/>
      <dgm:spPr/>
      <dgm:t>
        <a:bodyPr/>
        <a:lstStyle/>
        <a:p>
          <a:pPr>
            <a:buNone/>
          </a:pPr>
          <a:r>
            <a:rPr lang="en-US" sz="1800"/>
            <a:t>https://</a:t>
          </a:r>
          <a:r>
            <a:rPr lang="en-US" sz="1800" err="1"/>
            <a:t>hub.docker.com</a:t>
          </a:r>
          <a:r>
            <a:rPr lang="en-US" sz="1800"/>
            <a:t>/u/</a:t>
          </a:r>
          <a:r>
            <a:rPr lang="en-US" sz="1800" err="1"/>
            <a:t>cbica</a:t>
          </a:r>
          <a:endParaRPr lang="en-US" sz="1800"/>
        </a:p>
      </dgm:t>
    </dgm:pt>
    <dgm:pt modelId="{EF372C25-E5C9-45AD-BFD1-C4D66571BC17}" type="parTrans" cxnId="{3A0ED6CD-0CCD-4E8F-9914-ECBC9562078F}">
      <dgm:prSet/>
      <dgm:spPr/>
      <dgm:t>
        <a:bodyPr/>
        <a:lstStyle/>
        <a:p>
          <a:endParaRPr lang="en-US"/>
        </a:p>
      </dgm:t>
    </dgm:pt>
    <dgm:pt modelId="{E88EA6B1-86DD-4786-9672-9D21839E3AB7}" type="sibTrans" cxnId="{3A0ED6CD-0CCD-4E8F-9914-ECBC9562078F}">
      <dgm:prSet/>
      <dgm:spPr/>
      <dgm:t>
        <a:bodyPr/>
        <a:lstStyle/>
        <a:p>
          <a:endParaRPr lang="en-US"/>
        </a:p>
      </dgm:t>
    </dgm:pt>
    <dgm:pt modelId="{E93A2E7D-AC6C-4E62-9239-B56574E7EF94}">
      <dgm:prSet custT="1"/>
      <dgm:spPr/>
      <dgm:t>
        <a:bodyPr/>
        <a:lstStyle/>
        <a:p>
          <a:pPr>
            <a:buNone/>
          </a:pPr>
          <a:r>
            <a:rPr lang="en-US" sz="1800"/>
            <a:t>https://</a:t>
          </a:r>
          <a:r>
            <a:rPr lang="en-US" sz="1800" err="1"/>
            <a:t>neuroimagingchart.com</a:t>
          </a:r>
          <a:r>
            <a:rPr lang="en-US" sz="1800"/>
            <a:t>/</a:t>
          </a:r>
        </a:p>
      </dgm:t>
    </dgm:pt>
    <dgm:pt modelId="{A0F58A4F-43EB-44D6-9D72-49BA19189F0B}" type="sibTrans" cxnId="{01E012C6-0BB1-4F3B-8278-3453394120D5}">
      <dgm:prSet/>
      <dgm:spPr/>
      <dgm:t>
        <a:bodyPr/>
        <a:lstStyle/>
        <a:p>
          <a:endParaRPr lang="en-US"/>
        </a:p>
      </dgm:t>
    </dgm:pt>
    <dgm:pt modelId="{8292896F-226A-4309-A6E5-9C8B8266C679}" type="parTrans" cxnId="{01E012C6-0BB1-4F3B-8278-3453394120D5}">
      <dgm:prSet/>
      <dgm:spPr/>
      <dgm:t>
        <a:bodyPr/>
        <a:lstStyle/>
        <a:p>
          <a:endParaRPr lang="en-US"/>
        </a:p>
      </dgm:t>
    </dgm:pt>
    <dgm:pt modelId="{595E3349-58E1-4B95-B684-695F3DD302D6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3300"/>
            <a:t>Open-source Packages on GitHub</a:t>
          </a:r>
        </a:p>
      </dgm:t>
    </dgm:pt>
    <dgm:pt modelId="{5E859C27-0FA9-482B-AF96-D1B9BF7845CE}" type="sibTrans" cxnId="{26266508-0B67-4F99-AF56-180319A8F9FF}">
      <dgm:prSet/>
      <dgm:spPr/>
      <dgm:t>
        <a:bodyPr/>
        <a:lstStyle/>
        <a:p>
          <a:endParaRPr lang="en-US"/>
        </a:p>
      </dgm:t>
    </dgm:pt>
    <dgm:pt modelId="{EB47CD8A-6072-4D75-9ECA-C5C170BD379E}" type="parTrans" cxnId="{26266508-0B67-4F99-AF56-180319A8F9FF}">
      <dgm:prSet/>
      <dgm:spPr/>
      <dgm:t>
        <a:bodyPr/>
        <a:lstStyle/>
        <a:p>
          <a:endParaRPr lang="en-US"/>
        </a:p>
      </dgm:t>
    </dgm:pt>
    <dgm:pt modelId="{20B3087B-A6AD-4E8D-96BD-D615B59E8C42}" type="pres">
      <dgm:prSet presAssocID="{272F400B-043D-4BA7-BAD5-FE228F1042C6}" presName="linearFlow" presStyleCnt="0">
        <dgm:presLayoutVars>
          <dgm:dir/>
          <dgm:resizeHandles val="exact"/>
        </dgm:presLayoutVars>
      </dgm:prSet>
      <dgm:spPr/>
    </dgm:pt>
    <dgm:pt modelId="{39118496-D177-47C9-BEAD-2A3AF3AF0DDC}" type="pres">
      <dgm:prSet presAssocID="{595E3349-58E1-4B95-B684-695F3DD302D6}" presName="composite" presStyleCnt="0"/>
      <dgm:spPr/>
    </dgm:pt>
    <dgm:pt modelId="{BE1F7ECF-C6ED-4F04-AF33-9274BADD1EDC}" type="pres">
      <dgm:prSet presAssocID="{595E3349-58E1-4B95-B684-695F3DD302D6}" presName="imgShp" presStyleLbl="fgImgPlace1" presStyleIdx="0" presStyleCnt="3" custLinFactNeighborX="-500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996FCF8-6944-47D5-9703-3BDA2E860A13}" type="pres">
      <dgm:prSet presAssocID="{595E3349-58E1-4B95-B684-695F3DD302D6}" presName="txShp" presStyleLbl="node1" presStyleIdx="0" presStyleCnt="3">
        <dgm:presLayoutVars>
          <dgm:bulletEnabled val="1"/>
        </dgm:presLayoutVars>
      </dgm:prSet>
      <dgm:spPr/>
    </dgm:pt>
    <dgm:pt modelId="{59E9C985-B6FB-4543-A0A2-6402FEFBC3DB}" type="pres">
      <dgm:prSet presAssocID="{5E859C27-0FA9-482B-AF96-D1B9BF7845CE}" presName="spacing" presStyleCnt="0"/>
      <dgm:spPr/>
    </dgm:pt>
    <dgm:pt modelId="{0CECBF59-A4A0-496F-945A-3C9FB8E04AF9}" type="pres">
      <dgm:prSet presAssocID="{DBE40D06-95D2-47EE-8BAE-53D8ADEA213F}" presName="composite" presStyleCnt="0"/>
      <dgm:spPr/>
    </dgm:pt>
    <dgm:pt modelId="{1B7B8568-9EF0-4BFA-925D-6B02999C345A}" type="pres">
      <dgm:prSet presAssocID="{DBE40D06-95D2-47EE-8BAE-53D8ADEA213F}" presName="imgShp" presStyleLbl="fgImgPlace1" presStyleIdx="1" presStyleCnt="3" custLinFactNeighborX="-50055"/>
      <dgm:spPr>
        <a:blipFill dpi="0" rotWithShape="1">
          <a:blip xmlns:r="http://schemas.openxmlformats.org/officeDocument/2006/relationships"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951" t="12583" r="823" b="12583"/>
          </a:stretch>
        </a:blipFill>
      </dgm:spPr>
    </dgm:pt>
    <dgm:pt modelId="{3D326D1D-7904-47AC-9257-5C5606C10F66}" type="pres">
      <dgm:prSet presAssocID="{DBE40D06-95D2-47EE-8BAE-53D8ADEA213F}" presName="txShp" presStyleLbl="node1" presStyleIdx="1" presStyleCnt="3">
        <dgm:presLayoutVars>
          <dgm:bulletEnabled val="1"/>
        </dgm:presLayoutVars>
      </dgm:prSet>
      <dgm:spPr/>
    </dgm:pt>
    <dgm:pt modelId="{869BF389-7495-4572-A263-2A05D1EA4E83}" type="pres">
      <dgm:prSet presAssocID="{251BDEF1-70F1-44A5-AFB5-7C865C54EB95}" presName="spacing" presStyleCnt="0"/>
      <dgm:spPr/>
    </dgm:pt>
    <dgm:pt modelId="{50C8F2DB-C05D-4208-ACBA-74EA332C480F}" type="pres">
      <dgm:prSet presAssocID="{5864EF28-AFE2-4765-B47D-71DE56BD12B6}" presName="composite" presStyleCnt="0"/>
      <dgm:spPr/>
    </dgm:pt>
    <dgm:pt modelId="{84E85A76-A334-473E-84A5-E16625CB789E}" type="pres">
      <dgm:prSet presAssocID="{5864EF28-AFE2-4765-B47D-71DE56BD12B6}" presName="imgShp" presStyleLbl="fgImgPlace1" presStyleIdx="2" presStyleCnt="3" custLinFactNeighborX="-5005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66" t="5099" r="466" b="5099"/>
          </a:stretch>
        </a:blipFill>
      </dgm:spPr>
    </dgm:pt>
    <dgm:pt modelId="{624140E5-5E17-4FE4-9BB9-964A5057B0C9}" type="pres">
      <dgm:prSet presAssocID="{5864EF28-AFE2-4765-B47D-71DE56BD12B6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266508-0B67-4F99-AF56-180319A8F9FF}" srcId="{272F400B-043D-4BA7-BAD5-FE228F1042C6}" destId="{595E3349-58E1-4B95-B684-695F3DD302D6}" srcOrd="0" destOrd="0" parTransId="{EB47CD8A-6072-4D75-9ECA-C5C170BD379E}" sibTransId="{5E859C27-0FA9-482B-AF96-D1B9BF7845CE}"/>
    <dgm:cxn modelId="{38222635-1EFC-4E30-8FFC-4FADB16344F6}" type="presOf" srcId="{595E3349-58E1-4B95-B684-695F3DD302D6}" destId="{7996FCF8-6944-47D5-9703-3BDA2E860A13}" srcOrd="0" destOrd="0" presId="urn:microsoft.com/office/officeart/2005/8/layout/vList3"/>
    <dgm:cxn modelId="{AAE21636-F25C-45AE-AF14-83F53CF744F6}" srcId="{272F400B-043D-4BA7-BAD5-FE228F1042C6}" destId="{5864EF28-AFE2-4765-B47D-71DE56BD12B6}" srcOrd="2" destOrd="0" parTransId="{00E4B986-8892-4429-8707-8692CCFD0569}" sibTransId="{9B305DE1-703E-47FE-956E-47E55CDEFC7D}"/>
    <dgm:cxn modelId="{0A872851-0A84-426E-8D64-65AA030A9EBD}" type="presOf" srcId="{E68607E3-A25B-472E-A222-D18AEB876C88}" destId="{7996FCF8-6944-47D5-9703-3BDA2E860A13}" srcOrd="0" destOrd="1" presId="urn:microsoft.com/office/officeart/2005/8/layout/vList3"/>
    <dgm:cxn modelId="{ABCFD15A-FA13-45F3-A3EA-CB531638C6D7}" type="presOf" srcId="{6A18D012-9D33-4E9C-A4FE-92902DC4DAF1}" destId="{3D326D1D-7904-47AC-9257-5C5606C10F66}" srcOrd="0" destOrd="1" presId="urn:microsoft.com/office/officeart/2005/8/layout/vList3"/>
    <dgm:cxn modelId="{F6B3936D-3BB9-46A9-8B77-3B26FFBFB6EE}" type="presOf" srcId="{E93A2E7D-AC6C-4E62-9239-B56574E7EF94}" destId="{624140E5-5E17-4FE4-9BB9-964A5057B0C9}" srcOrd="0" destOrd="1" presId="urn:microsoft.com/office/officeart/2005/8/layout/vList3"/>
    <dgm:cxn modelId="{35C3EEA6-A915-4B91-B6AF-21840ABFAD2F}" type="presOf" srcId="{DBE40D06-95D2-47EE-8BAE-53D8ADEA213F}" destId="{3D326D1D-7904-47AC-9257-5C5606C10F66}" srcOrd="0" destOrd="0" presId="urn:microsoft.com/office/officeart/2005/8/layout/vList3"/>
    <dgm:cxn modelId="{B0AD48C1-E268-4B63-BB1E-6C31BDE7110D}" srcId="{272F400B-043D-4BA7-BAD5-FE228F1042C6}" destId="{DBE40D06-95D2-47EE-8BAE-53D8ADEA213F}" srcOrd="1" destOrd="0" parTransId="{83F3A5BF-3F81-4D52-84EB-42D1F8738C3F}" sibTransId="{251BDEF1-70F1-44A5-AFB5-7C865C54EB95}"/>
    <dgm:cxn modelId="{01E012C6-0BB1-4F3B-8278-3453394120D5}" srcId="{5864EF28-AFE2-4765-B47D-71DE56BD12B6}" destId="{E93A2E7D-AC6C-4E62-9239-B56574E7EF94}" srcOrd="0" destOrd="0" parTransId="{8292896F-226A-4309-A6E5-9C8B8266C679}" sibTransId="{A0F58A4F-43EB-44D6-9D72-49BA19189F0B}"/>
    <dgm:cxn modelId="{3A0ED6CD-0CCD-4E8F-9914-ECBC9562078F}" srcId="{DBE40D06-95D2-47EE-8BAE-53D8ADEA213F}" destId="{6A18D012-9D33-4E9C-A4FE-92902DC4DAF1}" srcOrd="0" destOrd="0" parTransId="{EF372C25-E5C9-45AD-BFD1-C4D66571BC17}" sibTransId="{E88EA6B1-86DD-4786-9672-9D21839E3AB7}"/>
    <dgm:cxn modelId="{B70007D6-6B57-4E10-9183-BC5BB2D1356A}" type="presOf" srcId="{5864EF28-AFE2-4765-B47D-71DE56BD12B6}" destId="{624140E5-5E17-4FE4-9BB9-964A5057B0C9}" srcOrd="0" destOrd="0" presId="urn:microsoft.com/office/officeart/2005/8/layout/vList3"/>
    <dgm:cxn modelId="{4156C3F6-5780-488C-B229-2D6DD1EF3109}" srcId="{595E3349-58E1-4B95-B684-695F3DD302D6}" destId="{E68607E3-A25B-472E-A222-D18AEB876C88}" srcOrd="0" destOrd="0" parTransId="{794A2822-4ED1-46DC-931C-7B777A723791}" sibTransId="{3BC5E2C9-9851-4E7C-884B-ACD00DFDD355}"/>
    <dgm:cxn modelId="{4D3B94FC-033C-41D6-B5A5-6F055BBCC8E9}" type="presOf" srcId="{272F400B-043D-4BA7-BAD5-FE228F1042C6}" destId="{20B3087B-A6AD-4E8D-96BD-D615B59E8C42}" srcOrd="0" destOrd="0" presId="urn:microsoft.com/office/officeart/2005/8/layout/vList3"/>
    <dgm:cxn modelId="{6B8DF80B-E704-45D1-8066-6ADD205B29FC}" type="presParOf" srcId="{20B3087B-A6AD-4E8D-96BD-D615B59E8C42}" destId="{39118496-D177-47C9-BEAD-2A3AF3AF0DDC}" srcOrd="0" destOrd="0" presId="urn:microsoft.com/office/officeart/2005/8/layout/vList3"/>
    <dgm:cxn modelId="{B0BF7313-5C0B-444D-BD2D-FE6A63CD9BEB}" type="presParOf" srcId="{39118496-D177-47C9-BEAD-2A3AF3AF0DDC}" destId="{BE1F7ECF-C6ED-4F04-AF33-9274BADD1EDC}" srcOrd="0" destOrd="0" presId="urn:microsoft.com/office/officeart/2005/8/layout/vList3"/>
    <dgm:cxn modelId="{2B56BE36-0756-4611-9762-74F454855EE2}" type="presParOf" srcId="{39118496-D177-47C9-BEAD-2A3AF3AF0DDC}" destId="{7996FCF8-6944-47D5-9703-3BDA2E860A13}" srcOrd="1" destOrd="0" presId="urn:microsoft.com/office/officeart/2005/8/layout/vList3"/>
    <dgm:cxn modelId="{8B0C9B15-EBE5-4243-BCCB-2F90B0076E55}" type="presParOf" srcId="{20B3087B-A6AD-4E8D-96BD-D615B59E8C42}" destId="{59E9C985-B6FB-4543-A0A2-6402FEFBC3DB}" srcOrd="1" destOrd="0" presId="urn:microsoft.com/office/officeart/2005/8/layout/vList3"/>
    <dgm:cxn modelId="{BECC78BC-7AD9-4DCC-92D5-F5BEF3737631}" type="presParOf" srcId="{20B3087B-A6AD-4E8D-96BD-D615B59E8C42}" destId="{0CECBF59-A4A0-496F-945A-3C9FB8E04AF9}" srcOrd="2" destOrd="0" presId="urn:microsoft.com/office/officeart/2005/8/layout/vList3"/>
    <dgm:cxn modelId="{950A3880-DF4C-4057-A381-8E0E4B3A5671}" type="presParOf" srcId="{0CECBF59-A4A0-496F-945A-3C9FB8E04AF9}" destId="{1B7B8568-9EF0-4BFA-925D-6B02999C345A}" srcOrd="0" destOrd="0" presId="urn:microsoft.com/office/officeart/2005/8/layout/vList3"/>
    <dgm:cxn modelId="{3C72E06A-18B6-4D3A-8416-8E1D9F60E2F1}" type="presParOf" srcId="{0CECBF59-A4A0-496F-945A-3C9FB8E04AF9}" destId="{3D326D1D-7904-47AC-9257-5C5606C10F66}" srcOrd="1" destOrd="0" presId="urn:microsoft.com/office/officeart/2005/8/layout/vList3"/>
    <dgm:cxn modelId="{EE2ACA95-9B33-457D-9A30-6D4B5587D29C}" type="presParOf" srcId="{20B3087B-A6AD-4E8D-96BD-D615B59E8C42}" destId="{869BF389-7495-4572-A263-2A05D1EA4E83}" srcOrd="3" destOrd="0" presId="urn:microsoft.com/office/officeart/2005/8/layout/vList3"/>
    <dgm:cxn modelId="{BC51653B-CAC4-4F7D-886E-037DB7E3C562}" type="presParOf" srcId="{20B3087B-A6AD-4E8D-96BD-D615B59E8C42}" destId="{50C8F2DB-C05D-4208-ACBA-74EA332C480F}" srcOrd="4" destOrd="0" presId="urn:microsoft.com/office/officeart/2005/8/layout/vList3"/>
    <dgm:cxn modelId="{8FA9456B-A125-4804-BC1B-46E2235A4885}" type="presParOf" srcId="{50C8F2DB-C05D-4208-ACBA-74EA332C480F}" destId="{84E85A76-A334-473E-84A5-E16625CB789E}" srcOrd="0" destOrd="0" presId="urn:microsoft.com/office/officeart/2005/8/layout/vList3"/>
    <dgm:cxn modelId="{C94541FA-006E-464B-8723-333D31528407}" type="presParOf" srcId="{50C8F2DB-C05D-4208-ACBA-74EA332C480F}" destId="{624140E5-5E17-4FE4-9BB9-964A5057B0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BBB687-5E35-4567-9E70-9B2A94915269}" type="doc">
      <dgm:prSet loTypeId="urn:microsoft.com/office/officeart/2005/8/layout/pList1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2D59721-A1D0-4B84-993E-F8387BCD0535}">
      <dgm:prSet phldrT="[Text]"/>
      <dgm:spPr/>
      <dgm:t>
        <a:bodyPr/>
        <a:lstStyle/>
        <a:p>
          <a:r>
            <a:rPr lang="en-US"/>
            <a:t>Artificial Intelligence in Biomedical Imaging Laboratory (</a:t>
          </a:r>
          <a:r>
            <a:rPr lang="en-US" b="1"/>
            <a:t>AIBIL</a:t>
          </a:r>
          <a:r>
            <a:rPr lang="en-US"/>
            <a:t>)  ﻿﻿ </a:t>
          </a:r>
        </a:p>
      </dgm:t>
    </dgm:pt>
    <dgm:pt modelId="{B48045E9-B075-4FB1-9247-3B7FF3B6416F}" type="parTrans" cxnId="{037D31A1-8678-4F7B-9E1F-EEC4F74E969C}">
      <dgm:prSet/>
      <dgm:spPr/>
      <dgm:t>
        <a:bodyPr/>
        <a:lstStyle/>
        <a:p>
          <a:endParaRPr lang="en-US"/>
        </a:p>
      </dgm:t>
    </dgm:pt>
    <dgm:pt modelId="{D4C5C955-11BE-4365-A47B-47050E5CCB60}" type="sibTrans" cxnId="{037D31A1-8678-4F7B-9E1F-EEC4F74E969C}">
      <dgm:prSet/>
      <dgm:spPr/>
      <dgm:t>
        <a:bodyPr/>
        <a:lstStyle/>
        <a:p>
          <a:endParaRPr lang="en-US"/>
        </a:p>
      </dgm:t>
    </dgm:pt>
    <dgm:pt modelId="{5DE222B9-27CA-433E-B289-CE3FDD271575}">
      <dgm:prSet/>
      <dgm:spPr/>
      <dgm:t>
        <a:bodyPr/>
        <a:lstStyle/>
        <a:p>
          <a:r>
            <a:rPr lang="en-US"/>
            <a:t>Lifespan Informatics &amp; Neuroimaging Center (</a:t>
          </a:r>
          <a:r>
            <a:rPr lang="en-US" b="1"/>
            <a:t>LINC</a:t>
          </a:r>
          <a:r>
            <a:rPr lang="en-US"/>
            <a:t>)  ﻿﻿ </a:t>
          </a:r>
        </a:p>
      </dgm:t>
    </dgm:pt>
    <dgm:pt modelId="{6BD45FBE-F887-4C74-846F-280C084E1B82}" type="parTrans" cxnId="{E6F71426-817C-466E-8418-915F0BF90E71}">
      <dgm:prSet/>
      <dgm:spPr/>
      <dgm:t>
        <a:bodyPr/>
        <a:lstStyle/>
        <a:p>
          <a:endParaRPr lang="en-US"/>
        </a:p>
      </dgm:t>
    </dgm:pt>
    <dgm:pt modelId="{01377F7F-6A40-44BD-BCA8-89F37955C0A8}" type="sibTrans" cxnId="{E6F71426-817C-466E-8418-915F0BF90E71}">
      <dgm:prSet/>
      <dgm:spPr/>
      <dgm:t>
        <a:bodyPr/>
        <a:lstStyle/>
        <a:p>
          <a:endParaRPr lang="en-US"/>
        </a:p>
      </dgm:t>
    </dgm:pt>
    <dgm:pt modelId="{34A563D5-9EF3-40D5-AD60-30892D983817}">
      <dgm:prSet/>
      <dgm:spPr/>
      <dgm:t>
        <a:bodyPr/>
        <a:lstStyle/>
        <a:p>
          <a:r>
            <a:rPr lang="en-US"/>
            <a:t>Machine Learning for Biomedical Data Analysis (</a:t>
          </a:r>
          <a:r>
            <a:rPr lang="en-US" b="1"/>
            <a:t>MLBD</a:t>
          </a:r>
          <a:r>
            <a:rPr lang="en-US"/>
            <a:t>)  ﻿﻿ </a:t>
          </a:r>
        </a:p>
      </dgm:t>
    </dgm:pt>
    <dgm:pt modelId="{8B5738E4-A909-406D-A96C-AA227FAC9C28}" type="parTrans" cxnId="{B429231E-2F7F-4DC0-B960-33E50A028D66}">
      <dgm:prSet/>
      <dgm:spPr/>
      <dgm:t>
        <a:bodyPr/>
        <a:lstStyle/>
        <a:p>
          <a:endParaRPr lang="en-US"/>
        </a:p>
      </dgm:t>
    </dgm:pt>
    <dgm:pt modelId="{E80851BE-47D2-45E8-B0AA-D798621D17F5}" type="sibTrans" cxnId="{B429231E-2F7F-4DC0-B960-33E50A028D66}">
      <dgm:prSet/>
      <dgm:spPr/>
      <dgm:t>
        <a:bodyPr/>
        <a:lstStyle/>
        <a:p>
          <a:endParaRPr lang="en-US"/>
        </a:p>
      </dgm:t>
    </dgm:pt>
    <dgm:pt modelId="{3436F1F3-6A0B-4590-ADB9-8F73778E31C6}">
      <dgm:prSet/>
      <dgm:spPr/>
      <dgm:t>
        <a:bodyPr/>
        <a:lstStyle/>
        <a:p>
          <a:r>
            <a:rPr lang="en-US"/>
            <a:t>Penn Statistics in Imaging and Visualization Endeavor (</a:t>
          </a:r>
          <a:r>
            <a:rPr lang="en-US" b="1" err="1"/>
            <a:t>PennSIVE</a:t>
          </a:r>
          <a:r>
            <a:rPr lang="en-US"/>
            <a:t>)</a:t>
          </a:r>
        </a:p>
      </dgm:t>
    </dgm:pt>
    <dgm:pt modelId="{ADBDB862-9184-446B-938B-5D52C5E690A0}" type="parTrans" cxnId="{B5B004B2-5457-4764-8C03-35BB13C325D8}">
      <dgm:prSet/>
      <dgm:spPr/>
      <dgm:t>
        <a:bodyPr/>
        <a:lstStyle/>
        <a:p>
          <a:endParaRPr lang="en-US"/>
        </a:p>
      </dgm:t>
    </dgm:pt>
    <dgm:pt modelId="{A8918E13-6E3A-4101-8CC3-116E1A52BC0F}" type="sibTrans" cxnId="{B5B004B2-5457-4764-8C03-35BB13C325D8}">
      <dgm:prSet/>
      <dgm:spPr/>
      <dgm:t>
        <a:bodyPr/>
        <a:lstStyle/>
        <a:p>
          <a:endParaRPr lang="en-US"/>
        </a:p>
      </dgm:t>
    </dgm:pt>
    <dgm:pt modelId="{8A819215-D3AB-40C2-9AAD-1001AEA4AEE3}" type="pres">
      <dgm:prSet presAssocID="{EABBB687-5E35-4567-9E70-9B2A94915269}" presName="Name0" presStyleCnt="0">
        <dgm:presLayoutVars>
          <dgm:dir/>
          <dgm:resizeHandles val="exact"/>
        </dgm:presLayoutVars>
      </dgm:prSet>
      <dgm:spPr/>
    </dgm:pt>
    <dgm:pt modelId="{4A892449-D2B5-430E-8705-3ACA32587A7F}" type="pres">
      <dgm:prSet presAssocID="{72D59721-A1D0-4B84-993E-F8387BCD0535}" presName="compNode" presStyleCnt="0"/>
      <dgm:spPr/>
    </dgm:pt>
    <dgm:pt modelId="{29C5324E-B5F8-45E6-8B92-575202EB21D9}" type="pres">
      <dgm:prSet presAssocID="{72D59721-A1D0-4B84-993E-F8387BCD0535}" presName="pictRect" presStyleLbl="node1" presStyleIdx="0" presStyleCnt="4"/>
      <dgm:spPr/>
    </dgm:pt>
    <dgm:pt modelId="{95345BE6-EF0D-4BE5-A53A-99B86E0BE9F5}" type="pres">
      <dgm:prSet presAssocID="{72D59721-A1D0-4B84-993E-F8387BCD0535}" presName="textRect" presStyleLbl="revTx" presStyleIdx="0" presStyleCnt="4">
        <dgm:presLayoutVars>
          <dgm:bulletEnabled val="1"/>
        </dgm:presLayoutVars>
      </dgm:prSet>
      <dgm:spPr/>
    </dgm:pt>
    <dgm:pt modelId="{ECCC4516-9AC4-4EFB-B8F9-D44C33998D1F}" type="pres">
      <dgm:prSet presAssocID="{D4C5C955-11BE-4365-A47B-47050E5CCB60}" presName="sibTrans" presStyleLbl="sibTrans2D1" presStyleIdx="0" presStyleCnt="0"/>
      <dgm:spPr/>
    </dgm:pt>
    <dgm:pt modelId="{BF6B7E28-F46E-4718-A6C6-CC1208496B7B}" type="pres">
      <dgm:prSet presAssocID="{5DE222B9-27CA-433E-B289-CE3FDD271575}" presName="compNode" presStyleCnt="0"/>
      <dgm:spPr/>
    </dgm:pt>
    <dgm:pt modelId="{59B6A982-D8D6-4B02-9DF1-DA5CBA0F8AA9}" type="pres">
      <dgm:prSet presAssocID="{5DE222B9-27CA-433E-B289-CE3FDD271575}" presName="pictRect" presStyleLbl="node1" presStyleIdx="1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22495" r="5104" b="22495"/>
          </a:stretch>
        </a:blipFill>
      </dgm:spPr>
    </dgm:pt>
    <dgm:pt modelId="{8D8256D2-4DB9-4165-86E7-33B2556BA8D1}" type="pres">
      <dgm:prSet presAssocID="{5DE222B9-27CA-433E-B289-CE3FDD271575}" presName="textRect" presStyleLbl="revTx" presStyleIdx="1" presStyleCnt="4">
        <dgm:presLayoutVars>
          <dgm:bulletEnabled val="1"/>
        </dgm:presLayoutVars>
      </dgm:prSet>
      <dgm:spPr/>
    </dgm:pt>
    <dgm:pt modelId="{3CD31AFF-2688-407F-A4B8-984560B95A1B}" type="pres">
      <dgm:prSet presAssocID="{01377F7F-6A40-44BD-BCA8-89F37955C0A8}" presName="sibTrans" presStyleLbl="sibTrans2D1" presStyleIdx="0" presStyleCnt="0"/>
      <dgm:spPr/>
    </dgm:pt>
    <dgm:pt modelId="{D36B181A-AB1F-43F0-AE63-EEB4CCBCA6F0}" type="pres">
      <dgm:prSet presAssocID="{34A563D5-9EF3-40D5-AD60-30892D983817}" presName="compNode" presStyleCnt="0"/>
      <dgm:spPr/>
    </dgm:pt>
    <dgm:pt modelId="{C9A26849-5FD2-48F7-BAC6-45DBBC9BAF5A}" type="pres">
      <dgm:prSet presAssocID="{34A563D5-9EF3-40D5-AD60-30892D983817}" presName="pictRect" presStyleLbl="node1" presStyleIdx="2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663" r="5104" b="31663"/>
          </a:stretch>
        </a:blipFill>
      </dgm:spPr>
    </dgm:pt>
    <dgm:pt modelId="{85664D28-02B2-45B6-8FCB-D2A084642FED}" type="pres">
      <dgm:prSet presAssocID="{34A563D5-9EF3-40D5-AD60-30892D983817}" presName="textRect" presStyleLbl="revTx" presStyleIdx="2" presStyleCnt="4">
        <dgm:presLayoutVars>
          <dgm:bulletEnabled val="1"/>
        </dgm:presLayoutVars>
      </dgm:prSet>
      <dgm:spPr/>
    </dgm:pt>
    <dgm:pt modelId="{D58E3BF4-2571-4961-8C7A-5EF739F6E52D}" type="pres">
      <dgm:prSet presAssocID="{E80851BE-47D2-45E8-B0AA-D798621D17F5}" presName="sibTrans" presStyleLbl="sibTrans2D1" presStyleIdx="0" presStyleCnt="0"/>
      <dgm:spPr/>
    </dgm:pt>
    <dgm:pt modelId="{4BC48E01-26AA-4671-A8AE-4CA1965B731E}" type="pres">
      <dgm:prSet presAssocID="{3436F1F3-6A0B-4590-ADB9-8F73778E31C6}" presName="compNode" presStyleCnt="0"/>
      <dgm:spPr/>
    </dgm:pt>
    <dgm:pt modelId="{0118061A-8BEA-4831-B164-FFDB0B7D0E38}" type="pres">
      <dgm:prSet presAssocID="{3436F1F3-6A0B-4590-ADB9-8F73778E31C6}" presName="pictRect" presStyleLbl="node1" presStyleIdx="3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335" r="5104" b="31335"/>
          </a:stretch>
        </a:blipFill>
      </dgm:spPr>
    </dgm:pt>
    <dgm:pt modelId="{F003FAE4-D452-40EC-9AAD-4267604C0FC9}" type="pres">
      <dgm:prSet presAssocID="{3436F1F3-6A0B-4590-ADB9-8F73778E31C6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C54FDC01-06B5-4DF6-8BCB-5E66511F36F0}" type="presOf" srcId="{3436F1F3-6A0B-4590-ADB9-8F73778E31C6}" destId="{F003FAE4-D452-40EC-9AAD-4267604C0FC9}" srcOrd="0" destOrd="0" presId="urn:microsoft.com/office/officeart/2005/8/layout/pList1"/>
    <dgm:cxn modelId="{B429231E-2F7F-4DC0-B960-33E50A028D66}" srcId="{EABBB687-5E35-4567-9E70-9B2A94915269}" destId="{34A563D5-9EF3-40D5-AD60-30892D983817}" srcOrd="2" destOrd="0" parTransId="{8B5738E4-A909-406D-A96C-AA227FAC9C28}" sibTransId="{E80851BE-47D2-45E8-B0AA-D798621D17F5}"/>
    <dgm:cxn modelId="{E6F71426-817C-466E-8418-915F0BF90E71}" srcId="{EABBB687-5E35-4567-9E70-9B2A94915269}" destId="{5DE222B9-27CA-433E-B289-CE3FDD271575}" srcOrd="1" destOrd="0" parTransId="{6BD45FBE-F887-4C74-846F-280C084E1B82}" sibTransId="{01377F7F-6A40-44BD-BCA8-89F37955C0A8}"/>
    <dgm:cxn modelId="{19DACD52-152B-4ACB-8AEF-6A89DC7267B0}" type="presOf" srcId="{01377F7F-6A40-44BD-BCA8-89F37955C0A8}" destId="{3CD31AFF-2688-407F-A4B8-984560B95A1B}" srcOrd="0" destOrd="0" presId="urn:microsoft.com/office/officeart/2005/8/layout/pList1"/>
    <dgm:cxn modelId="{5A5B2670-15DA-49AF-82ED-42C9A2037758}" type="presOf" srcId="{EABBB687-5E35-4567-9E70-9B2A94915269}" destId="{8A819215-D3AB-40C2-9AAD-1001AEA4AEE3}" srcOrd="0" destOrd="0" presId="urn:microsoft.com/office/officeart/2005/8/layout/pList1"/>
    <dgm:cxn modelId="{630CAA70-9B16-4C57-9E59-A2D3CBEF51A9}" type="presOf" srcId="{72D59721-A1D0-4B84-993E-F8387BCD0535}" destId="{95345BE6-EF0D-4BE5-A53A-99B86E0BE9F5}" srcOrd="0" destOrd="0" presId="urn:microsoft.com/office/officeart/2005/8/layout/pList1"/>
    <dgm:cxn modelId="{037D31A1-8678-4F7B-9E1F-EEC4F74E969C}" srcId="{EABBB687-5E35-4567-9E70-9B2A94915269}" destId="{72D59721-A1D0-4B84-993E-F8387BCD0535}" srcOrd="0" destOrd="0" parTransId="{B48045E9-B075-4FB1-9247-3B7FF3B6416F}" sibTransId="{D4C5C955-11BE-4365-A47B-47050E5CCB60}"/>
    <dgm:cxn modelId="{B5B004B2-5457-4764-8C03-35BB13C325D8}" srcId="{EABBB687-5E35-4567-9E70-9B2A94915269}" destId="{3436F1F3-6A0B-4590-ADB9-8F73778E31C6}" srcOrd="3" destOrd="0" parTransId="{ADBDB862-9184-446B-938B-5D52C5E690A0}" sibTransId="{A8918E13-6E3A-4101-8CC3-116E1A52BC0F}"/>
    <dgm:cxn modelId="{388900B9-8663-4263-B90A-24DE151B3775}" type="presOf" srcId="{5DE222B9-27CA-433E-B289-CE3FDD271575}" destId="{8D8256D2-4DB9-4165-86E7-33B2556BA8D1}" srcOrd="0" destOrd="0" presId="urn:microsoft.com/office/officeart/2005/8/layout/pList1"/>
    <dgm:cxn modelId="{3B956EBA-A27A-4100-9BFA-4B7DC2CB68B9}" type="presOf" srcId="{E80851BE-47D2-45E8-B0AA-D798621D17F5}" destId="{D58E3BF4-2571-4961-8C7A-5EF739F6E52D}" srcOrd="0" destOrd="0" presId="urn:microsoft.com/office/officeart/2005/8/layout/pList1"/>
    <dgm:cxn modelId="{17EBE0BE-A720-4D54-8987-1493244074E9}" type="presOf" srcId="{D4C5C955-11BE-4365-A47B-47050E5CCB60}" destId="{ECCC4516-9AC4-4EFB-B8F9-D44C33998D1F}" srcOrd="0" destOrd="0" presId="urn:microsoft.com/office/officeart/2005/8/layout/pList1"/>
    <dgm:cxn modelId="{D3DCFDD9-83C4-4A5F-8CC0-243F792539FF}" type="presOf" srcId="{34A563D5-9EF3-40D5-AD60-30892D983817}" destId="{85664D28-02B2-45B6-8FCB-D2A084642FED}" srcOrd="0" destOrd="0" presId="urn:microsoft.com/office/officeart/2005/8/layout/pList1"/>
    <dgm:cxn modelId="{DEDF5EF7-5880-410C-836B-DAE9F0E74C57}" type="presParOf" srcId="{8A819215-D3AB-40C2-9AAD-1001AEA4AEE3}" destId="{4A892449-D2B5-430E-8705-3ACA32587A7F}" srcOrd="0" destOrd="0" presId="urn:microsoft.com/office/officeart/2005/8/layout/pList1"/>
    <dgm:cxn modelId="{45B4DA6B-5525-4DCA-B357-1D782B8C6D35}" type="presParOf" srcId="{4A892449-D2B5-430E-8705-3ACA32587A7F}" destId="{29C5324E-B5F8-45E6-8B92-575202EB21D9}" srcOrd="0" destOrd="0" presId="urn:microsoft.com/office/officeart/2005/8/layout/pList1"/>
    <dgm:cxn modelId="{034E5D4C-771D-4ACC-A046-910B3A41C903}" type="presParOf" srcId="{4A892449-D2B5-430E-8705-3ACA32587A7F}" destId="{95345BE6-EF0D-4BE5-A53A-99B86E0BE9F5}" srcOrd="1" destOrd="0" presId="urn:microsoft.com/office/officeart/2005/8/layout/pList1"/>
    <dgm:cxn modelId="{1765262F-5BB5-4300-ADC8-BCA5E26B1A6D}" type="presParOf" srcId="{8A819215-D3AB-40C2-9AAD-1001AEA4AEE3}" destId="{ECCC4516-9AC4-4EFB-B8F9-D44C33998D1F}" srcOrd="1" destOrd="0" presId="urn:microsoft.com/office/officeart/2005/8/layout/pList1"/>
    <dgm:cxn modelId="{A48EBE8D-AEB4-4196-9200-AB02FDD00942}" type="presParOf" srcId="{8A819215-D3AB-40C2-9AAD-1001AEA4AEE3}" destId="{BF6B7E28-F46E-4718-A6C6-CC1208496B7B}" srcOrd="2" destOrd="0" presId="urn:microsoft.com/office/officeart/2005/8/layout/pList1"/>
    <dgm:cxn modelId="{E2022789-E502-4991-91A1-8C0BC6260E83}" type="presParOf" srcId="{BF6B7E28-F46E-4718-A6C6-CC1208496B7B}" destId="{59B6A982-D8D6-4B02-9DF1-DA5CBA0F8AA9}" srcOrd="0" destOrd="0" presId="urn:microsoft.com/office/officeart/2005/8/layout/pList1"/>
    <dgm:cxn modelId="{1CA71FDB-2C9C-4983-85D1-04B1AB81B2EC}" type="presParOf" srcId="{BF6B7E28-F46E-4718-A6C6-CC1208496B7B}" destId="{8D8256D2-4DB9-4165-86E7-33B2556BA8D1}" srcOrd="1" destOrd="0" presId="urn:microsoft.com/office/officeart/2005/8/layout/pList1"/>
    <dgm:cxn modelId="{D390BC26-DD82-4956-9906-342244DA4B49}" type="presParOf" srcId="{8A819215-D3AB-40C2-9AAD-1001AEA4AEE3}" destId="{3CD31AFF-2688-407F-A4B8-984560B95A1B}" srcOrd="3" destOrd="0" presId="urn:microsoft.com/office/officeart/2005/8/layout/pList1"/>
    <dgm:cxn modelId="{47CB2137-31CC-457F-935B-502DDE64C865}" type="presParOf" srcId="{8A819215-D3AB-40C2-9AAD-1001AEA4AEE3}" destId="{D36B181A-AB1F-43F0-AE63-EEB4CCBCA6F0}" srcOrd="4" destOrd="0" presId="urn:microsoft.com/office/officeart/2005/8/layout/pList1"/>
    <dgm:cxn modelId="{2E90941B-D389-4F87-B014-F9CD000B13DF}" type="presParOf" srcId="{D36B181A-AB1F-43F0-AE63-EEB4CCBCA6F0}" destId="{C9A26849-5FD2-48F7-BAC6-45DBBC9BAF5A}" srcOrd="0" destOrd="0" presId="urn:microsoft.com/office/officeart/2005/8/layout/pList1"/>
    <dgm:cxn modelId="{61E4FB87-A851-41F2-8229-8F6B741D3639}" type="presParOf" srcId="{D36B181A-AB1F-43F0-AE63-EEB4CCBCA6F0}" destId="{85664D28-02B2-45B6-8FCB-D2A084642FED}" srcOrd="1" destOrd="0" presId="urn:microsoft.com/office/officeart/2005/8/layout/pList1"/>
    <dgm:cxn modelId="{105058AA-55EB-4933-A2F4-26091CD6BC3F}" type="presParOf" srcId="{8A819215-D3AB-40C2-9AAD-1001AEA4AEE3}" destId="{D58E3BF4-2571-4961-8C7A-5EF739F6E52D}" srcOrd="5" destOrd="0" presId="urn:microsoft.com/office/officeart/2005/8/layout/pList1"/>
    <dgm:cxn modelId="{45E47A93-A17A-4924-B692-01DE00CC7FFE}" type="presParOf" srcId="{8A819215-D3AB-40C2-9AAD-1001AEA4AEE3}" destId="{4BC48E01-26AA-4671-A8AE-4CA1965B731E}" srcOrd="6" destOrd="0" presId="urn:microsoft.com/office/officeart/2005/8/layout/pList1"/>
    <dgm:cxn modelId="{D898BE1F-25C1-42E7-9C66-3332FC939CC0}" type="presParOf" srcId="{4BC48E01-26AA-4671-A8AE-4CA1965B731E}" destId="{0118061A-8BEA-4831-B164-FFDB0B7D0E38}" srcOrd="0" destOrd="0" presId="urn:microsoft.com/office/officeart/2005/8/layout/pList1"/>
    <dgm:cxn modelId="{FC50F28F-F49B-400B-A3C8-AB47CDF919B2}" type="presParOf" srcId="{4BC48E01-26AA-4671-A8AE-4CA1965B731E}" destId="{F003FAE4-D452-40EC-9AAD-4267604C0FC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6983-7900-4173-A5AB-51689D7407EF}">
      <dsp:nvSpPr>
        <dsp:cNvPr id="0" name=""/>
        <dsp:cNvSpPr/>
      </dsp:nvSpPr>
      <dsp:spPr>
        <a:xfrm>
          <a:off x="1826031" y="1649439"/>
          <a:ext cx="1265376" cy="126537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Six Major Challenges</a:t>
          </a:r>
        </a:p>
      </dsp:txBody>
      <dsp:txXfrm>
        <a:off x="2011341" y="1834749"/>
        <a:ext cx="894756" cy="894756"/>
      </dsp:txXfrm>
    </dsp:sp>
    <dsp:sp modelId="{687FDE84-81AF-4A20-B75A-6261BF7E6BBA}">
      <dsp:nvSpPr>
        <dsp:cNvPr id="0" name=""/>
        <dsp:cNvSpPr/>
      </dsp:nvSpPr>
      <dsp:spPr>
        <a:xfrm rot="16200000">
          <a:off x="2268431" y="1435992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9205" y="1449636"/>
        <a:ext cx="19028" cy="19028"/>
      </dsp:txXfrm>
    </dsp:sp>
    <dsp:sp modelId="{21DE65EE-729B-4475-B58A-6F3743CDA3F4}">
      <dsp:nvSpPr>
        <dsp:cNvPr id="0" name=""/>
        <dsp:cNvSpPr/>
      </dsp:nvSpPr>
      <dsp:spPr>
        <a:xfrm>
          <a:off x="1826031" y="3486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Complexity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Understanding advanced techniques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Interpreting Results</a:t>
          </a:r>
        </a:p>
      </dsp:txBody>
      <dsp:txXfrm>
        <a:off x="2011341" y="188796"/>
        <a:ext cx="894756" cy="894756"/>
      </dsp:txXfrm>
    </dsp:sp>
    <dsp:sp modelId="{C72A65EF-BE82-4A1F-9A71-DCC4D4870429}">
      <dsp:nvSpPr>
        <dsp:cNvPr id="0" name=""/>
        <dsp:cNvSpPr/>
      </dsp:nvSpPr>
      <dsp:spPr>
        <a:xfrm rot="19800000">
          <a:off x="2981150" y="1847480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1924" y="1861125"/>
        <a:ext cx="19028" cy="19028"/>
      </dsp:txXfrm>
    </dsp:sp>
    <dsp:sp modelId="{01762C8D-431B-4439-A003-E4433BA54308}">
      <dsp:nvSpPr>
        <dsp:cNvPr id="0" name=""/>
        <dsp:cNvSpPr/>
      </dsp:nvSpPr>
      <dsp:spPr>
        <a:xfrm>
          <a:off x="3251469" y="826463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542120"/>
                <a:satOff val="20000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542120"/>
                <a:satOff val="20000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542120"/>
                <a:satOff val="20000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Software and Tools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Learning curve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Integration and compatibility</a:t>
          </a:r>
        </a:p>
      </dsp:txBody>
      <dsp:txXfrm>
        <a:off x="3436779" y="1011773"/>
        <a:ext cx="894756" cy="894756"/>
      </dsp:txXfrm>
    </dsp:sp>
    <dsp:sp modelId="{CB8381B9-3702-446B-820E-0108A2C2C4E2}">
      <dsp:nvSpPr>
        <dsp:cNvPr id="0" name=""/>
        <dsp:cNvSpPr/>
      </dsp:nvSpPr>
      <dsp:spPr>
        <a:xfrm rot="1800000">
          <a:off x="2981150" y="2670457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1924" y="2684101"/>
        <a:ext cx="19028" cy="19028"/>
      </dsp:txXfrm>
    </dsp:sp>
    <dsp:sp modelId="{0D6BE6E6-979D-447F-967B-5F64FFDDC4AC}">
      <dsp:nvSpPr>
        <dsp:cNvPr id="0" name=""/>
        <dsp:cNvSpPr/>
      </dsp:nvSpPr>
      <dsp:spPr>
        <a:xfrm>
          <a:off x="3251469" y="2472416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1084240"/>
                <a:satOff val="40000"/>
                <a:lumOff val="-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084240"/>
                <a:satOff val="40000"/>
                <a:lumOff val="-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084240"/>
                <a:satOff val="40000"/>
                <a:lumOff val="-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Data Management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Handling large datasets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Data quality and preprocessing</a:t>
          </a:r>
        </a:p>
      </dsp:txBody>
      <dsp:txXfrm>
        <a:off x="3436779" y="2657726"/>
        <a:ext cx="894756" cy="894756"/>
      </dsp:txXfrm>
    </dsp:sp>
    <dsp:sp modelId="{4D4EEE6D-EBE4-4BB5-A71A-68B5C0AA6183}">
      <dsp:nvSpPr>
        <dsp:cNvPr id="0" name=""/>
        <dsp:cNvSpPr/>
      </dsp:nvSpPr>
      <dsp:spPr>
        <a:xfrm rot="5400000">
          <a:off x="2268431" y="3081945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9205" y="3095590"/>
        <a:ext cx="19028" cy="19028"/>
      </dsp:txXfrm>
    </dsp:sp>
    <dsp:sp modelId="{22FAA15E-38B2-4BA9-B4AD-7D8474AC7618}">
      <dsp:nvSpPr>
        <dsp:cNvPr id="0" name=""/>
        <dsp:cNvSpPr/>
      </dsp:nvSpPr>
      <dsp:spPr>
        <a:xfrm>
          <a:off x="1826031" y="3295393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1626359"/>
                <a:satOff val="60000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6359"/>
                <a:satOff val="60000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6359"/>
                <a:satOff val="60000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Computational Resources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Access to High-Performance computing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Optimization and efficiency</a:t>
          </a:r>
        </a:p>
      </dsp:txBody>
      <dsp:txXfrm>
        <a:off x="2011341" y="3480703"/>
        <a:ext cx="894756" cy="894756"/>
      </dsp:txXfrm>
    </dsp:sp>
    <dsp:sp modelId="{1A26F6F0-CAE2-4161-9514-5FB1DBC9A2D6}">
      <dsp:nvSpPr>
        <dsp:cNvPr id="0" name=""/>
        <dsp:cNvSpPr/>
      </dsp:nvSpPr>
      <dsp:spPr>
        <a:xfrm rot="9000000">
          <a:off x="1555712" y="2670457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736486" y="2684101"/>
        <a:ext cx="19028" cy="19028"/>
      </dsp:txXfrm>
    </dsp:sp>
    <dsp:sp modelId="{0849D6DD-9F0F-4C23-AA31-E88BBEACDDBA}">
      <dsp:nvSpPr>
        <dsp:cNvPr id="0" name=""/>
        <dsp:cNvSpPr/>
      </dsp:nvSpPr>
      <dsp:spPr>
        <a:xfrm>
          <a:off x="400594" y="2472416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2168479"/>
                <a:satOff val="80000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168479"/>
                <a:satOff val="80000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168479"/>
                <a:satOff val="80000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Technical Support and Collaboration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Need for interdisciplinary collaboration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Technical support</a:t>
          </a:r>
        </a:p>
      </dsp:txBody>
      <dsp:txXfrm>
        <a:off x="585904" y="2657726"/>
        <a:ext cx="894756" cy="894756"/>
      </dsp:txXfrm>
    </dsp:sp>
    <dsp:sp modelId="{7D4D81EB-BF91-46E4-B89B-6CA8C1942872}">
      <dsp:nvSpPr>
        <dsp:cNvPr id="0" name=""/>
        <dsp:cNvSpPr/>
      </dsp:nvSpPr>
      <dsp:spPr>
        <a:xfrm rot="12600000">
          <a:off x="1555712" y="1847480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736486" y="1861125"/>
        <a:ext cx="19028" cy="19028"/>
      </dsp:txXfrm>
    </dsp:sp>
    <dsp:sp modelId="{9141CEB6-B9F6-4EDD-9D8E-0CFA67731B57}">
      <dsp:nvSpPr>
        <dsp:cNvPr id="0" name=""/>
        <dsp:cNvSpPr/>
      </dsp:nvSpPr>
      <dsp:spPr>
        <a:xfrm>
          <a:off x="400594" y="826463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Validation and Reproducibility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Ensuring validity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Reproducibility when using complex pipelines and scripts</a:t>
          </a:r>
        </a:p>
      </dsp:txBody>
      <dsp:txXfrm>
        <a:off x="585904" y="1011773"/>
        <a:ext cx="894756" cy="894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790D7-6948-4DD9-B688-D793491E3810}">
      <dsp:nvSpPr>
        <dsp:cNvPr id="0" name=""/>
        <dsp:cNvSpPr/>
      </dsp:nvSpPr>
      <dsp:spPr>
        <a:xfrm>
          <a:off x="1071463" y="444004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Collaborative Approach</a:t>
          </a:r>
        </a:p>
      </dsp:txBody>
      <dsp:txXfrm>
        <a:off x="1071463" y="444004"/>
        <a:ext cx="2895142" cy="904731"/>
      </dsp:txXfrm>
    </dsp:sp>
    <dsp:sp modelId="{67DAF180-1010-488A-A510-6C12A7EFB80A}">
      <dsp:nvSpPr>
        <dsp:cNvPr id="0" name=""/>
        <dsp:cNvSpPr/>
      </dsp:nvSpPr>
      <dsp:spPr>
        <a:xfrm>
          <a:off x="950832" y="313321"/>
          <a:ext cx="633312" cy="9499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B381C-2333-45B8-8E30-C9738850658D}">
      <dsp:nvSpPr>
        <dsp:cNvPr id="0" name=""/>
        <dsp:cNvSpPr/>
      </dsp:nvSpPr>
      <dsp:spPr>
        <a:xfrm>
          <a:off x="1057017" y="1601499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User-friendly tools</a:t>
          </a:r>
        </a:p>
      </dsp:txBody>
      <dsp:txXfrm>
        <a:off x="1057017" y="1601499"/>
        <a:ext cx="2895142" cy="904731"/>
      </dsp:txXfrm>
    </dsp:sp>
    <dsp:sp modelId="{D7E56080-0FCB-427B-863F-F82B3D044B87}">
      <dsp:nvSpPr>
        <dsp:cNvPr id="0" name=""/>
        <dsp:cNvSpPr/>
      </dsp:nvSpPr>
      <dsp:spPr>
        <a:xfrm>
          <a:off x="950832" y="1452278"/>
          <a:ext cx="633312" cy="9499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D6592-F2DF-431D-B97E-5CBD28827389}">
      <dsp:nvSpPr>
        <dsp:cNvPr id="0" name=""/>
        <dsp:cNvSpPr/>
      </dsp:nvSpPr>
      <dsp:spPr>
        <a:xfrm>
          <a:off x="1071463" y="2721918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On-demand computation</a:t>
          </a:r>
        </a:p>
      </dsp:txBody>
      <dsp:txXfrm>
        <a:off x="1071463" y="2721918"/>
        <a:ext cx="2895142" cy="904731"/>
      </dsp:txXfrm>
    </dsp:sp>
    <dsp:sp modelId="{E8C3C6E0-3D13-419D-80F8-DEEE24AE978E}">
      <dsp:nvSpPr>
        <dsp:cNvPr id="0" name=""/>
        <dsp:cNvSpPr/>
      </dsp:nvSpPr>
      <dsp:spPr>
        <a:xfrm>
          <a:off x="950832" y="2591235"/>
          <a:ext cx="633312" cy="9499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34F29-4D50-4A18-AB5A-0870FCF62C4D}">
      <dsp:nvSpPr>
        <dsp:cNvPr id="0" name=""/>
        <dsp:cNvSpPr/>
      </dsp:nvSpPr>
      <dsp:spPr>
        <a:xfrm>
          <a:off x="1071463" y="3860875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Automation</a:t>
          </a:r>
        </a:p>
      </dsp:txBody>
      <dsp:txXfrm>
        <a:off x="1071463" y="3860875"/>
        <a:ext cx="2895142" cy="904731"/>
      </dsp:txXfrm>
    </dsp:sp>
    <dsp:sp modelId="{3AE7A9C0-B4BD-49DB-B619-5A81D39E0E86}">
      <dsp:nvSpPr>
        <dsp:cNvPr id="0" name=""/>
        <dsp:cNvSpPr/>
      </dsp:nvSpPr>
      <dsp:spPr>
        <a:xfrm>
          <a:off x="950832" y="3730192"/>
          <a:ext cx="633312" cy="9499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06BA0-5DAC-4DFB-A36F-7F75B506EE74}">
      <dsp:nvSpPr>
        <dsp:cNvPr id="0" name=""/>
        <dsp:cNvSpPr/>
      </dsp:nvSpPr>
      <dsp:spPr>
        <a:xfrm>
          <a:off x="-5230549" y="-801129"/>
          <a:ext cx="6228591" cy="62285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8A124-408B-429F-A834-97D4269D71FF}">
      <dsp:nvSpPr>
        <dsp:cNvPr id="0" name=""/>
        <dsp:cNvSpPr/>
      </dsp:nvSpPr>
      <dsp:spPr>
        <a:xfrm>
          <a:off x="522551" y="355672"/>
          <a:ext cx="4416705" cy="7117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Process multi-modal MRI images</a:t>
          </a:r>
        </a:p>
      </dsp:txBody>
      <dsp:txXfrm>
        <a:off x="522551" y="355672"/>
        <a:ext cx="4416705" cy="711715"/>
      </dsp:txXfrm>
    </dsp:sp>
    <dsp:sp modelId="{EDFAB407-7565-45AA-82F2-DE8978D2E5E1}">
      <dsp:nvSpPr>
        <dsp:cNvPr id="0" name=""/>
        <dsp:cNvSpPr/>
      </dsp:nvSpPr>
      <dsp:spPr>
        <a:xfrm>
          <a:off x="77729" y="266708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B4EAE-CB9B-4A90-A169-A2957577E6BE}">
      <dsp:nvSpPr>
        <dsp:cNvPr id="0" name=""/>
        <dsp:cNvSpPr/>
      </dsp:nvSpPr>
      <dsp:spPr>
        <a:xfrm>
          <a:off x="930593" y="1423430"/>
          <a:ext cx="4008663" cy="7117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Harmonize to reference data</a:t>
          </a:r>
        </a:p>
      </dsp:txBody>
      <dsp:txXfrm>
        <a:off x="930593" y="1423430"/>
        <a:ext cx="4008663" cy="711715"/>
      </dsp:txXfrm>
    </dsp:sp>
    <dsp:sp modelId="{6B787E2F-5AF4-469D-91A7-4FB340B3801F}">
      <dsp:nvSpPr>
        <dsp:cNvPr id="0" name=""/>
        <dsp:cNvSpPr/>
      </dsp:nvSpPr>
      <dsp:spPr>
        <a:xfrm>
          <a:off x="485771" y="1334465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24FCE-02AF-45FC-ABC5-9FCC9CD0BDD9}">
      <dsp:nvSpPr>
        <dsp:cNvPr id="0" name=""/>
        <dsp:cNvSpPr/>
      </dsp:nvSpPr>
      <dsp:spPr>
        <a:xfrm>
          <a:off x="930593" y="2491187"/>
          <a:ext cx="4008663" cy="7117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Apply ML models</a:t>
          </a:r>
        </a:p>
      </dsp:txBody>
      <dsp:txXfrm>
        <a:off x="930593" y="2491187"/>
        <a:ext cx="4008663" cy="711715"/>
      </dsp:txXfrm>
    </dsp:sp>
    <dsp:sp modelId="{8CEBA30B-C74B-497E-833E-D6C2230DBA26}">
      <dsp:nvSpPr>
        <dsp:cNvPr id="0" name=""/>
        <dsp:cNvSpPr/>
      </dsp:nvSpPr>
      <dsp:spPr>
        <a:xfrm>
          <a:off x="485771" y="2402223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28EE3-67BE-40E2-B3F3-C8C5275F8FAF}">
      <dsp:nvSpPr>
        <dsp:cNvPr id="0" name=""/>
        <dsp:cNvSpPr/>
      </dsp:nvSpPr>
      <dsp:spPr>
        <a:xfrm>
          <a:off x="522551" y="3558945"/>
          <a:ext cx="4416705" cy="7117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Derive individualized biomarkers</a:t>
          </a:r>
        </a:p>
      </dsp:txBody>
      <dsp:txXfrm>
        <a:off x="522551" y="3558945"/>
        <a:ext cx="4416705" cy="711715"/>
      </dsp:txXfrm>
    </dsp:sp>
    <dsp:sp modelId="{EFD2077B-C399-4D05-A9A8-A10558A50260}">
      <dsp:nvSpPr>
        <dsp:cNvPr id="0" name=""/>
        <dsp:cNvSpPr/>
      </dsp:nvSpPr>
      <dsp:spPr>
        <a:xfrm>
          <a:off x="77729" y="3469981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0A0CF-EEA4-4F41-BC39-EE2295370A08}">
      <dsp:nvSpPr>
        <dsp:cNvPr id="0" name=""/>
        <dsp:cNvSpPr/>
      </dsp:nvSpPr>
      <dsp:spPr>
        <a:xfrm>
          <a:off x="141769" y="1404114"/>
          <a:ext cx="3361402" cy="16375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497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</a:rPr>
            <a:t>Estimate and remove scanner-related batch effects in imaging variables: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err="1">
              <a:latin typeface="Calibri" panose="020F0502020204030204" pitchFamily="34" charset="0"/>
            </a:rPr>
            <a:t>ComBat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err="1">
              <a:latin typeface="Calibri" panose="020F0502020204030204" pitchFamily="34" charset="0"/>
            </a:rPr>
            <a:t>NiChart_Harmonize</a:t>
          </a:r>
          <a:endParaRPr lang="en-US" sz="1400" kern="1200">
            <a:latin typeface="Calibri" panose="020F0502020204030204" pitchFamily="34" charset="0"/>
          </a:endParaRPr>
        </a:p>
      </dsp:txBody>
      <dsp:txXfrm>
        <a:off x="141769" y="1404114"/>
        <a:ext cx="3361402" cy="1637570"/>
      </dsp:txXfrm>
    </dsp:sp>
    <dsp:sp modelId="{B00AE7B0-86CE-174D-8595-AB156F79C9E1}">
      <dsp:nvSpPr>
        <dsp:cNvPr id="0" name=""/>
        <dsp:cNvSpPr/>
      </dsp:nvSpPr>
      <dsp:spPr>
        <a:xfrm>
          <a:off x="1711" y="1545950"/>
          <a:ext cx="735306" cy="110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E468-B9E0-4606-AA77-42D5DA1FA8CC}">
      <dsp:nvSpPr>
        <dsp:cNvPr id="0" name=""/>
        <dsp:cNvSpPr/>
      </dsp:nvSpPr>
      <dsp:spPr>
        <a:xfrm>
          <a:off x="140195" y="949144"/>
          <a:ext cx="3364688" cy="105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19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1D1D1D"/>
              </a:solidFill>
              <a:latin typeface="Calibri"/>
              <a:cs typeface="Calibri"/>
            </a:rPr>
            <a:t>Supervised ML models for age and disease prediction:</a:t>
          </a:r>
          <a:endParaRPr lang="en-US" sz="1400" kern="1200">
            <a:latin typeface="Calibri"/>
            <a:cs typeface="Calibri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rgbClr val="1D1D1D"/>
              </a:solidFill>
              <a:latin typeface="Calibri"/>
              <a:cs typeface="Calibri"/>
            </a:rPr>
            <a:t>SPARE-AD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rgbClr val="1D1D1D"/>
              </a:solidFill>
              <a:latin typeface="Calibri"/>
              <a:cs typeface="Calibri"/>
            </a:rPr>
            <a:t>SPARE-BA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rgbClr val="1D1D1D"/>
              </a:solidFill>
              <a:latin typeface="Calibri"/>
              <a:cs typeface="Calibri"/>
            </a:rPr>
            <a:t>SPARE-CVM</a:t>
          </a:r>
        </a:p>
      </dsp:txBody>
      <dsp:txXfrm>
        <a:off x="140195" y="949144"/>
        <a:ext cx="3364688" cy="1051465"/>
      </dsp:txXfrm>
    </dsp:sp>
    <dsp:sp modelId="{3126683F-5687-4DC8-8216-B1C71BCAC4EC}">
      <dsp:nvSpPr>
        <dsp:cNvPr id="0" name=""/>
        <dsp:cNvSpPr/>
      </dsp:nvSpPr>
      <dsp:spPr>
        <a:xfrm>
          <a:off x="0" y="797266"/>
          <a:ext cx="736025" cy="1104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998379-BA6C-4A28-A757-A71A39E69DAD}">
      <dsp:nvSpPr>
        <dsp:cNvPr id="0" name=""/>
        <dsp:cNvSpPr/>
      </dsp:nvSpPr>
      <dsp:spPr>
        <a:xfrm>
          <a:off x="140195" y="2597067"/>
          <a:ext cx="3364688" cy="105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19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Semi-supervised ML models for disease subtype analysis</a:t>
          </a:r>
          <a:r>
            <a:rPr lang="en-US" sz="1400" kern="1200">
              <a:solidFill>
                <a:srgbClr val="1D1D1D"/>
              </a:solidFill>
              <a:latin typeface="Calibri"/>
              <a:cs typeface="Calibri"/>
            </a:rPr>
            <a:t>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>
              <a:solidFill>
                <a:srgbClr val="1D1D1D"/>
              </a:solidFill>
              <a:latin typeface="Calibri" panose="020F0502020204030204" pitchFamily="34" charset="0"/>
            </a:rPr>
            <a:t>SmileGAN</a:t>
          </a:r>
          <a:endParaRPr lang="en-US" sz="1200" kern="1200">
            <a:solidFill>
              <a:srgbClr val="1D1D1D"/>
            </a:solidFill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>
              <a:solidFill>
                <a:srgbClr val="1D1D1D"/>
              </a:solidFill>
              <a:latin typeface="Calibri" panose="020F0502020204030204" pitchFamily="34" charset="0"/>
            </a:rPr>
            <a:t>SurrealGAN</a:t>
          </a:r>
          <a:endParaRPr lang="en-US" sz="1200" kern="1200">
            <a:solidFill>
              <a:srgbClr val="1D1D1D"/>
            </a:solidFill>
            <a:latin typeface="Calibri" panose="020F0502020204030204" pitchFamily="34" charset="0"/>
          </a:endParaRPr>
        </a:p>
      </dsp:txBody>
      <dsp:txXfrm>
        <a:off x="140195" y="2597067"/>
        <a:ext cx="3364688" cy="1051465"/>
      </dsp:txXfrm>
    </dsp:sp>
    <dsp:sp modelId="{DF9CD042-9811-4CB5-8399-630F347E67EA}">
      <dsp:nvSpPr>
        <dsp:cNvPr id="0" name=""/>
        <dsp:cNvSpPr/>
      </dsp:nvSpPr>
      <dsp:spPr>
        <a:xfrm>
          <a:off x="0" y="2445189"/>
          <a:ext cx="736025" cy="1104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E468-B9E0-4606-AA77-42D5DA1FA8CC}">
      <dsp:nvSpPr>
        <dsp:cNvPr id="0" name=""/>
        <dsp:cNvSpPr/>
      </dsp:nvSpPr>
      <dsp:spPr>
        <a:xfrm>
          <a:off x="160663" y="471942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</a:rPr>
            <a:t>Fast Segmentation of Anatomy and Abnormality </a:t>
          </a:r>
          <a:endParaRPr lang="en-US" sz="14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DLICV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DLMUSE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DLWMLS</a:t>
          </a:r>
        </a:p>
      </dsp:txBody>
      <dsp:txXfrm>
        <a:off x="160663" y="471942"/>
        <a:ext cx="3321972" cy="1038116"/>
      </dsp:txXfrm>
    </dsp:sp>
    <dsp:sp modelId="{3126683F-5687-4DC8-8216-B1C71BCAC4EC}">
      <dsp:nvSpPr>
        <dsp:cNvPr id="0" name=""/>
        <dsp:cNvSpPr/>
      </dsp:nvSpPr>
      <dsp:spPr>
        <a:xfrm>
          <a:off x="22247" y="321992"/>
          <a:ext cx="726681" cy="109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E65159-A4B0-451C-9952-34392C735EF5}">
      <dsp:nvSpPr>
        <dsp:cNvPr id="0" name=""/>
        <dsp:cNvSpPr/>
      </dsp:nvSpPr>
      <dsp:spPr>
        <a:xfrm>
          <a:off x="160663" y="1778816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 panose="020F0502020204030204" pitchFamily="34" charset="0"/>
            </a:rPr>
            <a:t>Multi-Resolution Structural Covariance Patterns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sopNMF</a:t>
          </a:r>
          <a:endParaRPr lang="en-US" sz="1000" kern="1200"/>
        </a:p>
      </dsp:txBody>
      <dsp:txXfrm>
        <a:off x="160663" y="1778816"/>
        <a:ext cx="3321972" cy="1038116"/>
      </dsp:txXfrm>
    </dsp:sp>
    <dsp:sp modelId="{0EAB5E90-4409-420E-B306-D183C69804B7}">
      <dsp:nvSpPr>
        <dsp:cNvPr id="0" name=""/>
        <dsp:cNvSpPr/>
      </dsp:nvSpPr>
      <dsp:spPr>
        <a:xfrm>
          <a:off x="22247" y="1628866"/>
          <a:ext cx="726681" cy="109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BD4E8B-61CE-4E05-9E89-73986EDD4475}">
      <dsp:nvSpPr>
        <dsp:cNvPr id="0" name=""/>
        <dsp:cNvSpPr/>
      </dsp:nvSpPr>
      <dsp:spPr>
        <a:xfrm>
          <a:off x="160663" y="3085689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 panose="020F0502020204030204" pitchFamily="34" charset="0"/>
            </a:rPr>
            <a:t>End-to-end Processing Pipelines for fMRI and DTI Analysis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fMRIPrep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XCP-D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err="1">
              <a:latin typeface="Calibri" panose="020F0502020204030204" pitchFamily="34" charset="0"/>
            </a:rPr>
            <a:t>DTIPrep</a:t>
          </a:r>
          <a:endParaRPr lang="en-US" sz="900" kern="1200">
            <a:latin typeface="Calibri" panose="020F050202020403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err="1">
              <a:latin typeface="Calibri" panose="020F0502020204030204" pitchFamily="34" charset="0"/>
            </a:rPr>
            <a:t>pNet</a:t>
          </a:r>
          <a:endParaRPr lang="en-US" sz="900" kern="1200">
            <a:latin typeface="Calibri" panose="020F0502020204030204" pitchFamily="34" charset="0"/>
          </a:endParaRPr>
        </a:p>
      </dsp:txBody>
      <dsp:txXfrm>
        <a:off x="160663" y="3085689"/>
        <a:ext cx="3321972" cy="1038116"/>
      </dsp:txXfrm>
    </dsp:sp>
    <dsp:sp modelId="{D2AE82E3-F295-4BB6-8232-5572873F588B}">
      <dsp:nvSpPr>
        <dsp:cNvPr id="0" name=""/>
        <dsp:cNvSpPr/>
      </dsp:nvSpPr>
      <dsp:spPr>
        <a:xfrm>
          <a:off x="22247" y="2935739"/>
          <a:ext cx="726681" cy="109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9A57F-CF50-0247-98D8-E9108164ED0E}">
      <dsp:nvSpPr>
        <dsp:cNvPr id="0" name=""/>
        <dsp:cNvSpPr/>
      </dsp:nvSpPr>
      <dsp:spPr>
        <a:xfrm>
          <a:off x="1418820" y="124616"/>
          <a:ext cx="1552580" cy="776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Interactive Batch Effect Diagnostic</a:t>
          </a:r>
        </a:p>
      </dsp:txBody>
      <dsp:txXfrm>
        <a:off x="1441557" y="147353"/>
        <a:ext cx="1507106" cy="730816"/>
      </dsp:txXfrm>
    </dsp:sp>
    <dsp:sp modelId="{CCB84384-65A3-6847-8F45-55B1FD39F91B}">
      <dsp:nvSpPr>
        <dsp:cNvPr id="0" name=""/>
        <dsp:cNvSpPr/>
      </dsp:nvSpPr>
      <dsp:spPr>
        <a:xfrm rot="3351302">
          <a:off x="2372010" y="1230550"/>
          <a:ext cx="535321" cy="271701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453520" y="1284890"/>
        <a:ext cx="372301" cy="163021"/>
      </dsp:txXfrm>
    </dsp:sp>
    <dsp:sp modelId="{FB4B02BE-2F28-0742-9C43-737DA9B88EA1}">
      <dsp:nvSpPr>
        <dsp:cNvPr id="0" name=""/>
        <dsp:cNvSpPr/>
      </dsp:nvSpPr>
      <dsp:spPr>
        <a:xfrm>
          <a:off x="2542250" y="1781114"/>
          <a:ext cx="1552580" cy="776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Harmonized Dataset</a:t>
          </a:r>
        </a:p>
      </dsp:txBody>
      <dsp:txXfrm>
        <a:off x="2564987" y="1803851"/>
        <a:ext cx="1507106" cy="730816"/>
      </dsp:txXfrm>
    </dsp:sp>
    <dsp:sp modelId="{C0BB3F6C-1418-DE4C-9918-8655092CA12B}">
      <dsp:nvSpPr>
        <dsp:cNvPr id="0" name=""/>
        <dsp:cNvSpPr/>
      </dsp:nvSpPr>
      <dsp:spPr>
        <a:xfrm rot="10804006">
          <a:off x="1940014" y="2032114"/>
          <a:ext cx="535321" cy="271701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021524" y="2086454"/>
        <a:ext cx="372301" cy="163021"/>
      </dsp:txXfrm>
    </dsp:sp>
    <dsp:sp modelId="{5DB50E58-62CD-7D49-AD17-148EE5A9926B}">
      <dsp:nvSpPr>
        <dsp:cNvPr id="0" name=""/>
        <dsp:cNvSpPr/>
      </dsp:nvSpPr>
      <dsp:spPr>
        <a:xfrm>
          <a:off x="320519" y="1778525"/>
          <a:ext cx="1552580" cy="776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Unharmonized Dataset</a:t>
          </a:r>
        </a:p>
      </dsp:txBody>
      <dsp:txXfrm>
        <a:off x="343256" y="1801262"/>
        <a:ext cx="1507106" cy="730816"/>
      </dsp:txXfrm>
    </dsp:sp>
    <dsp:sp modelId="{7D82631F-C0C9-9A42-85F6-A7EEF4356AB2}">
      <dsp:nvSpPr>
        <dsp:cNvPr id="0" name=""/>
        <dsp:cNvSpPr/>
      </dsp:nvSpPr>
      <dsp:spPr>
        <a:xfrm rot="18215200">
          <a:off x="1378299" y="1203865"/>
          <a:ext cx="535321" cy="271701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59809" y="1258205"/>
        <a:ext cx="372301" cy="1630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6FCF8-6944-47D5-9703-3BDA2E860A13}">
      <dsp:nvSpPr>
        <dsp:cNvPr id="0" name=""/>
        <dsp:cNvSpPr/>
      </dsp:nvSpPr>
      <dsp:spPr>
        <a:xfrm rot="10800000">
          <a:off x="2275782" y="3298"/>
          <a:ext cx="7761780" cy="128299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764" tIns="68580" rIns="128016" bIns="6858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300" kern="1200"/>
            <a:t>Open-source Packages on GitHub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800" kern="1200"/>
            <a:t>https://</a:t>
          </a:r>
          <a:r>
            <a:rPr lang="en-US" sz="1800" kern="1200" err="1"/>
            <a:t>github.com</a:t>
          </a:r>
          <a:r>
            <a:rPr lang="en-US" sz="1800" kern="1200"/>
            <a:t>/CBICA/NiChart_Project</a:t>
          </a:r>
        </a:p>
      </dsp:txBody>
      <dsp:txXfrm rot="10800000">
        <a:off x="2596530" y="3298"/>
        <a:ext cx="7441032" cy="1282991"/>
      </dsp:txXfrm>
    </dsp:sp>
    <dsp:sp modelId="{BE1F7ECF-C6ED-4F04-AF33-9274BADD1EDC}">
      <dsp:nvSpPr>
        <dsp:cNvPr id="0" name=""/>
        <dsp:cNvSpPr/>
      </dsp:nvSpPr>
      <dsp:spPr>
        <a:xfrm>
          <a:off x="992085" y="3298"/>
          <a:ext cx="1282991" cy="12829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326D1D-7904-47AC-9257-5C5606C10F66}">
      <dsp:nvSpPr>
        <dsp:cNvPr id="0" name=""/>
        <dsp:cNvSpPr/>
      </dsp:nvSpPr>
      <dsp:spPr>
        <a:xfrm rot="10800000">
          <a:off x="2275782" y="1664641"/>
          <a:ext cx="7761780" cy="128299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764" tIns="68580" rIns="128016" bIns="6858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Docker &amp; Singularity Containers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/>
            <a:t>https://</a:t>
          </a:r>
          <a:r>
            <a:rPr lang="en-US" sz="1800" kern="1200" err="1"/>
            <a:t>hub.docker.com</a:t>
          </a:r>
          <a:r>
            <a:rPr lang="en-US" sz="1800" kern="1200"/>
            <a:t>/u/</a:t>
          </a:r>
          <a:r>
            <a:rPr lang="en-US" sz="1800" kern="1200" err="1"/>
            <a:t>cbica</a:t>
          </a:r>
          <a:endParaRPr lang="en-US" sz="1800" kern="1200"/>
        </a:p>
      </dsp:txBody>
      <dsp:txXfrm rot="10800000">
        <a:off x="2596530" y="1664641"/>
        <a:ext cx="7441032" cy="1282991"/>
      </dsp:txXfrm>
    </dsp:sp>
    <dsp:sp modelId="{1B7B8568-9EF0-4BFA-925D-6B02999C345A}">
      <dsp:nvSpPr>
        <dsp:cNvPr id="0" name=""/>
        <dsp:cNvSpPr/>
      </dsp:nvSpPr>
      <dsp:spPr>
        <a:xfrm>
          <a:off x="992085" y="1664641"/>
          <a:ext cx="1282991" cy="1282991"/>
        </a:xfrm>
        <a:prstGeom prst="ellipse">
          <a:avLst/>
        </a:prstGeom>
        <a:blipFill dpi="0" rotWithShape="1">
          <a:blip xmlns:r="http://schemas.openxmlformats.org/officeDocument/2006/relationships"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951" t="12583" r="823" b="12583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4140E5-5E17-4FE4-9BB9-964A5057B0C9}">
      <dsp:nvSpPr>
        <dsp:cNvPr id="0" name=""/>
        <dsp:cNvSpPr/>
      </dsp:nvSpPr>
      <dsp:spPr>
        <a:xfrm rot="10800000">
          <a:off x="2275782" y="3325983"/>
          <a:ext cx="7761780" cy="128299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764" tIns="68580" rIns="128016" bIns="6858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AWS – </a:t>
          </a:r>
          <a:r>
            <a:rPr lang="en-US" sz="3300" kern="1200" err="1"/>
            <a:t>NiChart</a:t>
          </a:r>
          <a:r>
            <a:rPr lang="en-US" sz="3300" kern="1200"/>
            <a:t> Cloud Application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/>
            <a:t>https://</a:t>
          </a:r>
          <a:r>
            <a:rPr lang="en-US" sz="1800" kern="1200" err="1"/>
            <a:t>neuroimagingchart.com</a:t>
          </a:r>
          <a:r>
            <a:rPr lang="en-US" sz="1800" kern="1200"/>
            <a:t>/</a:t>
          </a:r>
        </a:p>
      </dsp:txBody>
      <dsp:txXfrm rot="10800000">
        <a:off x="2596530" y="3325983"/>
        <a:ext cx="7441032" cy="1282991"/>
      </dsp:txXfrm>
    </dsp:sp>
    <dsp:sp modelId="{84E85A76-A334-473E-84A5-E16625CB789E}">
      <dsp:nvSpPr>
        <dsp:cNvPr id="0" name=""/>
        <dsp:cNvSpPr/>
      </dsp:nvSpPr>
      <dsp:spPr>
        <a:xfrm>
          <a:off x="992085" y="3325983"/>
          <a:ext cx="1282991" cy="128299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66" t="5099" r="466" b="5099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5324E-B5F8-45E6-8B92-575202EB21D9}">
      <dsp:nvSpPr>
        <dsp:cNvPr id="0" name=""/>
        <dsp:cNvSpPr/>
      </dsp:nvSpPr>
      <dsp:spPr>
        <a:xfrm>
          <a:off x="451024" y="149"/>
          <a:ext cx="2026501" cy="13962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345BE6-EF0D-4BE5-A53A-99B86E0BE9F5}">
      <dsp:nvSpPr>
        <dsp:cNvPr id="0" name=""/>
        <dsp:cNvSpPr/>
      </dsp:nvSpPr>
      <dsp:spPr>
        <a:xfrm>
          <a:off x="451024" y="1396408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Artificial Intelligence in Biomedical Imaging Laboratory (</a:t>
          </a:r>
          <a:r>
            <a:rPr lang="en-US" sz="1300" b="1" kern="1200"/>
            <a:t>AIBIL</a:t>
          </a:r>
          <a:r>
            <a:rPr lang="en-US" sz="1300" kern="1200"/>
            <a:t>)  ﻿﻿ </a:t>
          </a:r>
        </a:p>
      </dsp:txBody>
      <dsp:txXfrm>
        <a:off x="451024" y="1396408"/>
        <a:ext cx="2026501" cy="751831"/>
      </dsp:txXfrm>
    </dsp:sp>
    <dsp:sp modelId="{59B6A982-D8D6-4B02-9DF1-DA5CBA0F8AA9}">
      <dsp:nvSpPr>
        <dsp:cNvPr id="0" name=""/>
        <dsp:cNvSpPr/>
      </dsp:nvSpPr>
      <dsp:spPr>
        <a:xfrm>
          <a:off x="2680261" y="149"/>
          <a:ext cx="2026501" cy="1396259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22495" r="5104" b="22495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8256D2-4DB9-4165-86E7-33B2556BA8D1}">
      <dsp:nvSpPr>
        <dsp:cNvPr id="0" name=""/>
        <dsp:cNvSpPr/>
      </dsp:nvSpPr>
      <dsp:spPr>
        <a:xfrm>
          <a:off x="2680261" y="1396408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Lifespan Informatics &amp; Neuroimaging Center (</a:t>
          </a:r>
          <a:r>
            <a:rPr lang="en-US" sz="1300" b="1" kern="1200"/>
            <a:t>LINC</a:t>
          </a:r>
          <a:r>
            <a:rPr lang="en-US" sz="1300" kern="1200"/>
            <a:t>)  ﻿﻿ </a:t>
          </a:r>
        </a:p>
      </dsp:txBody>
      <dsp:txXfrm>
        <a:off x="2680261" y="1396408"/>
        <a:ext cx="2026501" cy="751831"/>
      </dsp:txXfrm>
    </dsp:sp>
    <dsp:sp modelId="{C9A26849-5FD2-48F7-BAC6-45DBBC9BAF5A}">
      <dsp:nvSpPr>
        <dsp:cNvPr id="0" name=""/>
        <dsp:cNvSpPr/>
      </dsp:nvSpPr>
      <dsp:spPr>
        <a:xfrm>
          <a:off x="451024" y="2350891"/>
          <a:ext cx="2026501" cy="1396259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663" r="5104" b="31663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664D28-02B2-45B6-8FCB-D2A084642FED}">
      <dsp:nvSpPr>
        <dsp:cNvPr id="0" name=""/>
        <dsp:cNvSpPr/>
      </dsp:nvSpPr>
      <dsp:spPr>
        <a:xfrm>
          <a:off x="451024" y="3747150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Machine Learning for Biomedical Data Analysis (</a:t>
          </a:r>
          <a:r>
            <a:rPr lang="en-US" sz="1300" b="1" kern="1200"/>
            <a:t>MLBD</a:t>
          </a:r>
          <a:r>
            <a:rPr lang="en-US" sz="1300" kern="1200"/>
            <a:t>)  ﻿﻿ </a:t>
          </a:r>
        </a:p>
      </dsp:txBody>
      <dsp:txXfrm>
        <a:off x="451024" y="3747150"/>
        <a:ext cx="2026501" cy="751831"/>
      </dsp:txXfrm>
    </dsp:sp>
    <dsp:sp modelId="{0118061A-8BEA-4831-B164-FFDB0B7D0E38}">
      <dsp:nvSpPr>
        <dsp:cNvPr id="0" name=""/>
        <dsp:cNvSpPr/>
      </dsp:nvSpPr>
      <dsp:spPr>
        <a:xfrm>
          <a:off x="2680261" y="2350891"/>
          <a:ext cx="2026501" cy="1396259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335" r="5104" b="31335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03FAE4-D452-40EC-9AAD-4267604C0FC9}">
      <dsp:nvSpPr>
        <dsp:cNvPr id="0" name=""/>
        <dsp:cNvSpPr/>
      </dsp:nvSpPr>
      <dsp:spPr>
        <a:xfrm>
          <a:off x="2680261" y="3747150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Penn Statistics in Imaging and Visualization Endeavor (</a:t>
          </a:r>
          <a:r>
            <a:rPr lang="en-US" sz="1300" b="1" kern="1200" err="1"/>
            <a:t>PennSIVE</a:t>
          </a:r>
          <a:r>
            <a:rPr lang="en-US" sz="1300" kern="1200"/>
            <a:t>)</a:t>
          </a:r>
        </a:p>
      </dsp:txBody>
      <dsp:txXfrm>
        <a:off x="2680261" y="3747150"/>
        <a:ext cx="2026501" cy="751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099A3-A700-2140-8AAC-4C63252ED687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76BBB-DC5F-A546-9919-7A6F74D2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0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PENNSIVE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Audience: Researchers, individual clinicians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Tools that have been developed for Neuro Image analysis are too fragmented and makes analysis difficult and scale, 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NiCHart</a:t>
            </a:r>
            <a:r>
              <a:rPr lang="en-US">
                <a:cs typeface="Calibri"/>
              </a:rPr>
              <a:t> is a project that started to combat the challenges.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Visual element: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Trend chart of GitHub commits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Trend chart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5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4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4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0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EF3-4BCF-6487-9A05-6DA8E85F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B4459-D1D9-C382-1FFE-967A3FCC1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37AFA-98F7-E042-EA8F-61A19813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03B48-6AD7-3080-76A8-6670EA39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EB6A8-C734-BB84-485F-191DC66F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9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639E-1112-BA0D-6B08-7484C393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64628-97C6-82F9-09AA-2369BFD36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F31C-F982-B0A7-7AFE-138AACF8F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503CC-968D-CFCE-CE51-4CA05B0A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EEB39-5D01-3CE1-093C-C435275B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CE41-DA3C-4793-F222-56A93DFE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046FF-4455-489D-B260-118AD7E8E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C38C-779C-B0D6-1E9B-90D297533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88FE5-C6D3-A766-5F45-09058F2D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A5B0-0BE1-4241-DE89-97478573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4E0A-F7CB-1966-6ED9-E4643F9C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7740-39F0-8442-7A53-4562C0A3A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40FB8-6034-98EB-7E24-9168D148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4019-43CA-1182-0F7D-B69FDA54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2CF9E-4152-2BA5-F742-85934F4F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DDD1-B7FD-3E3E-A0C1-2A834313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C3EE-15BD-E33D-80D0-8D1FB8DED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67E85-11E0-C57F-0956-46090822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E8F84-BA37-78F3-938F-AC95E379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11C3-D898-C6BF-4F53-C4FC89D5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8A56-3480-4940-AE25-06F09B19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27D7-F5EE-7C69-D123-CC0D54B9C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A424B-2933-B2F3-7234-D2D0D554A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1E19C-EDEE-4A47-3D43-63AE24F6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207A1-BDB9-B22F-A961-D6CC0F60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1D177-ECC9-00EB-5974-EE61BE8D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4901-043A-810A-4EA8-938C2F45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2EEB0-ABFD-9609-727C-BCFE1B637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52EE2-96BE-1E8A-B34D-B347335C0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096A7-419E-C856-E4E1-A5B79DD13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CDE96-FFD6-8F28-E129-F3F02AB23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9AEBB-381C-82F9-C5BF-F2CFF9C8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B6AFA-5F81-7FF0-7029-3EA3B562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F2434-0CF9-E3A4-9AF3-3ED1B668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1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7649-3613-6F35-445C-6E3A58CC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8EFD-4BD4-2CD9-DF3D-03981DD4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85127-9F1A-F89B-C8B8-45E2CBB9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6F1BB-57EF-ACBC-2A2D-5E997320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3C9AC-2B81-699E-AF2F-988B9F4B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7803D-B512-CB25-D9AB-1B4BE074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CAF7E-8037-BAAC-0938-525CD2E8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6291-E40E-94F0-0D28-8364D993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04C1-C2A5-F56D-F339-F7FCEF39A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86023-3ED9-0C7D-FA17-04F98B758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B2404-0D18-054E-4060-381C2A8F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E6D57-1637-82F0-FAC2-31C4DC63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66BB-D480-AB21-2361-D7C5A373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2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5838-1671-6E78-EA2A-540D9D8C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46CB7-87A7-9C08-9CA4-93C83F732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71C5B-6655-3F6F-BCAE-4D756414F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49A2C-A379-BD8C-867C-B7DBE1DA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084C4-E577-6E82-A770-A93F6BC0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3ABB8-3517-A871-0F64-0B0AE53F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1B41D-DF51-AD7D-107B-8031DEF5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DBE19-875A-C03E-8064-50DC1E1F8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D9A8-2342-6133-EAC8-2DF80C5E4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B2C16-C088-CD2E-9752-30E4BD08F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D42A7-B2B3-1B13-AFF9-2364C8F96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3.jpg"/><Relationship Id="rId4" Type="http://schemas.openxmlformats.org/officeDocument/2006/relationships/diagramData" Target="../diagrams/data9.xml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3.jpg"/><Relationship Id="rId10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5.png"/><Relationship Id="rId5" Type="http://schemas.openxmlformats.org/officeDocument/2006/relationships/diagramData" Target="../diagrams/data3.xml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diagramDrawing" Target="../diagrams/drawing3.xml"/><Relationship Id="rId1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5.xml"/><Relationship Id="rId18" Type="http://schemas.openxmlformats.org/officeDocument/2006/relationships/diagramColors" Target="../diagrams/colors6.xml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17" Type="http://schemas.openxmlformats.org/officeDocument/2006/relationships/diagramQuickStyle" Target="../diagrams/quickStyle6.xm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diagramLayout" Target="../diagrams/layout6.xml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.jpg"/><Relationship Id="rId5" Type="http://schemas.openxmlformats.org/officeDocument/2006/relationships/diagramData" Target="../diagrams/data4.xml"/><Relationship Id="rId15" Type="http://schemas.openxmlformats.org/officeDocument/2006/relationships/diagramData" Target="../diagrams/data6.xml"/><Relationship Id="rId23" Type="http://schemas.openxmlformats.org/officeDocument/2006/relationships/image" Target="../media/image21.png"/><Relationship Id="rId28" Type="http://schemas.openxmlformats.org/officeDocument/2006/relationships/image" Target="../media/image26.gif"/><Relationship Id="rId36" Type="http://schemas.openxmlformats.org/officeDocument/2006/relationships/image" Target="../media/image34.png"/><Relationship Id="rId10" Type="http://schemas.openxmlformats.org/officeDocument/2006/relationships/diagramData" Target="../diagrams/data5.xml"/><Relationship Id="rId19" Type="http://schemas.microsoft.com/office/2007/relationships/diagramDrawing" Target="../diagrams/drawing6.xml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microsoft.com/office/2007/relationships/diagramDrawing" Target="../diagrams/drawing4.xml"/><Relationship Id="rId14" Type="http://schemas.microsoft.com/office/2007/relationships/diagramDrawing" Target="../diagrams/drawing5.xml"/><Relationship Id="rId22" Type="http://schemas.openxmlformats.org/officeDocument/2006/relationships/image" Target="../media/image20.png"/><Relationship Id="rId27" Type="http://schemas.openxmlformats.org/officeDocument/2006/relationships/image" Target="../media/image25.jpe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gif"/><Relationship Id="rId4" Type="http://schemas.openxmlformats.org/officeDocument/2006/relationships/image" Target="../media/image35.png"/><Relationship Id="rId9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1.png"/><Relationship Id="rId7" Type="http://schemas.openxmlformats.org/officeDocument/2006/relationships/diagramData" Target="../diagrams/data7.xml"/><Relationship Id="rId12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microsoft.com/office/2007/relationships/diagramDrawing" Target="../diagrams/drawing7.xml"/><Relationship Id="rId5" Type="http://schemas.openxmlformats.org/officeDocument/2006/relationships/image" Target="../media/image40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.jpg"/><Relationship Id="rId5" Type="http://schemas.openxmlformats.org/officeDocument/2006/relationships/image" Target="../media/image25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>
            <a:extLst>
              <a:ext uri="{FF2B5EF4-FFF2-40B4-BE49-F238E27FC236}">
                <a16:creationId xmlns:a16="http://schemas.microsoft.com/office/drawing/2014/main" id="{2176DA50-68C7-A2A2-E7E7-89424EBC248A}"/>
              </a:ext>
            </a:extLst>
          </p:cNvPr>
          <p:cNvSpPr/>
          <p:nvPr/>
        </p:nvSpPr>
        <p:spPr>
          <a:xfrm>
            <a:off x="3915911" y="4576601"/>
            <a:ext cx="4360175" cy="5671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1600" b="1" kern="1200" spc="-1">
                <a:solidFill>
                  <a:srgbClr val="555555"/>
                </a:solidFill>
                <a:latin typeface="Calibri"/>
                <a:ea typeface="+mn-ea"/>
                <a:cs typeface="+mn-cs"/>
              </a:rPr>
              <a:t>Organization for Human Brain Mapping (OHBM) 2024</a:t>
            </a:r>
            <a:endParaRPr lang="en-US" sz="2000" b="1" strike="noStrike" spc="-1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4155EBE-13B7-CEBF-0511-A4201351630A}"/>
              </a:ext>
            </a:extLst>
          </p:cNvPr>
          <p:cNvSpPr/>
          <p:nvPr/>
        </p:nvSpPr>
        <p:spPr>
          <a:xfrm>
            <a:off x="1027557" y="5566191"/>
            <a:ext cx="10136886" cy="287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145686F8-7097-E838-97B3-966A8DD73748}"/>
              </a:ext>
            </a:extLst>
          </p:cNvPr>
          <p:cNvSpPr/>
          <p:nvPr/>
        </p:nvSpPr>
        <p:spPr>
          <a:xfrm flipV="1">
            <a:off x="1027557" y="1353149"/>
            <a:ext cx="10136886" cy="287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2" name="Picture 11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62C0A8C8-FFD1-07E7-F880-B32C16436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98" y="1767853"/>
            <a:ext cx="1084802" cy="974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F64FBD-87B6-0FB8-272F-945162331ED0}"/>
              </a:ext>
            </a:extLst>
          </p:cNvPr>
          <p:cNvSpPr txBox="1"/>
          <p:nvPr/>
        </p:nvSpPr>
        <p:spPr>
          <a:xfrm>
            <a:off x="2481165" y="2828835"/>
            <a:ext cx="7229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3600" b="1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+mn-cs"/>
              </a:rPr>
              <a:t>NiChart:</a:t>
            </a:r>
            <a:r>
              <a:rPr lang="el-GR" sz="3600" b="1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kern="1200">
                <a:solidFill>
                  <a:srgbClr val="800080"/>
                </a:solidFill>
                <a:latin typeface="Arial" panose="020B0604020202020204" pitchFamily="34" charset="0"/>
                <a:ea typeface="+mn-ea"/>
                <a:cs typeface="+mn-cs"/>
              </a:rPr>
              <a:t>Neuro Imaging Chart of AI-based Imaging Biomarkers</a:t>
            </a:r>
            <a:endParaRPr lang="en-US" sz="4400"/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FA4BE961-5B33-01E2-36FB-4404E413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19" y="621629"/>
            <a:ext cx="2599137" cy="716585"/>
          </a:xfrm>
          <a:prstGeom prst="rect">
            <a:avLst/>
          </a:prstGeom>
        </p:spPr>
      </p:pic>
      <p:pic>
        <p:nvPicPr>
          <p:cNvPr id="4" name="Picture 3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BDF22AE9-7895-8584-707E-173C00601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43" y="538114"/>
            <a:ext cx="210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Visualization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749728"/>
            <a:ext cx="4188825" cy="92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err="1"/>
              <a:t>PyQT</a:t>
            </a:r>
            <a:r>
              <a:rPr lang="en-US" sz="1800"/>
              <a:t> based tool for data visualization: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56F5F8E-704D-31CB-7737-570313479687}"/>
              </a:ext>
            </a:extLst>
          </p:cNvPr>
          <p:cNvSpPr txBox="1">
            <a:spLocks/>
          </p:cNvSpPr>
          <p:nvPr/>
        </p:nvSpPr>
        <p:spPr>
          <a:xfrm>
            <a:off x="6619559" y="1749728"/>
            <a:ext cx="4188825" cy="92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JavaScript based client-side tool for data visualization on the web: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60890D-2513-FFEA-AABE-34917088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0" y="3134886"/>
            <a:ext cx="4562657" cy="271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1BFCD9-7561-1D61-E87C-7D1522AB9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559" y="2735775"/>
            <a:ext cx="4781415" cy="3516936"/>
          </a:xfrm>
          <a:prstGeom prst="rect">
            <a:avLst/>
          </a:prstGeom>
        </p:spPr>
      </p:pic>
      <p:pic>
        <p:nvPicPr>
          <p:cNvPr id="7" name="Picture 6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2FA98F53-E655-305D-CF0C-94F37E3C4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7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E9B92-92CE-8C1E-C5D9-77F9EF4FD437}"/>
              </a:ext>
            </a:extLst>
          </p:cNvPr>
          <p:cNvSpPr txBox="1"/>
          <p:nvPr/>
        </p:nvSpPr>
        <p:spPr>
          <a:xfrm>
            <a:off x="2941815" y="918738"/>
            <a:ext cx="630702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latin typeface="Calibri Light"/>
                <a:ea typeface="Calibri Light"/>
                <a:cs typeface="Calibri Light"/>
              </a:rPr>
              <a:t>NiChart Architecture</a:t>
            </a:r>
          </a:p>
        </p:txBody>
      </p:sp>
      <p:pic>
        <p:nvPicPr>
          <p:cNvPr id="10" name="Picture 9" descr="A diagram of a software development&#10;&#10;Description automatically generated with medium confidence">
            <a:extLst>
              <a:ext uri="{FF2B5EF4-FFF2-40B4-BE49-F238E27FC236}">
                <a16:creationId xmlns:a16="http://schemas.microsoft.com/office/drawing/2014/main" id="{4A270721-E605-1C89-235F-A4E069939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4"/>
          <a:stretch/>
        </p:blipFill>
        <p:spPr>
          <a:xfrm>
            <a:off x="1889648" y="1712128"/>
            <a:ext cx="8416954" cy="4822202"/>
          </a:xfrm>
          <a:prstGeom prst="rect">
            <a:avLst/>
          </a:prstGeom>
        </p:spPr>
      </p:pic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4A8D015D-19F4-9229-F259-19726C2FF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2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4EE71E-98F2-FAAF-5E26-8180B9927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05105"/>
              </p:ext>
            </p:extLst>
          </p:nvPr>
        </p:nvGraphicFramePr>
        <p:xfrm>
          <a:off x="260072" y="1804086"/>
          <a:ext cx="11671851" cy="461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D63BBF7-11FD-8AA6-2FD9-BB2D6FF04A6F}"/>
              </a:ext>
            </a:extLst>
          </p:cNvPr>
          <p:cNvSpPr txBox="1">
            <a:spLocks/>
          </p:cNvSpPr>
          <p:nvPr/>
        </p:nvSpPr>
        <p:spPr>
          <a:xfrm>
            <a:off x="480094" y="910999"/>
            <a:ext cx="5157787" cy="89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Deployment</a:t>
            </a:r>
          </a:p>
        </p:txBody>
      </p:sp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597F81D8-6E60-6CDF-760B-F572553E0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8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3" name="NiChart_Video_v1">
            <a:hlinkClick r:id="" action="ppaction://media"/>
            <a:extLst>
              <a:ext uri="{FF2B5EF4-FFF2-40B4-BE49-F238E27FC236}">
                <a16:creationId xmlns:a16="http://schemas.microsoft.com/office/drawing/2014/main" id="{3003A4E1-C148-C1D2-A2B3-37B52862C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5143" y="1550027"/>
            <a:ext cx="8921714" cy="5018464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9BD97FF4-9DED-46D0-3C9F-531935309D75}"/>
              </a:ext>
            </a:extLst>
          </p:cNvPr>
          <p:cNvSpPr txBox="1">
            <a:spLocks/>
          </p:cNvSpPr>
          <p:nvPr/>
        </p:nvSpPr>
        <p:spPr>
          <a:xfrm>
            <a:off x="232959" y="111589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Demo – NiChart Web Portal</a:t>
            </a:r>
          </a:p>
        </p:txBody>
      </p:sp>
      <p:pic>
        <p:nvPicPr>
          <p:cNvPr id="7" name="Picture 6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B6667655-5497-C198-E14C-FCD395338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6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FDD36E-2665-992B-7837-2CEEDABDBC7D}"/>
              </a:ext>
            </a:extLst>
          </p:cNvPr>
          <p:cNvSpPr txBox="1">
            <a:spLocks/>
          </p:cNvSpPr>
          <p:nvPr/>
        </p:nvSpPr>
        <p:spPr>
          <a:xfrm>
            <a:off x="257343" y="90298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Demo – NiChart Locally Installable Packages &amp; Viewer</a:t>
            </a:r>
          </a:p>
        </p:txBody>
      </p:sp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5BEA0298-72D3-BFE4-4325-D25480696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FDD36E-2665-992B-7837-2CEEDABDBC7D}"/>
              </a:ext>
            </a:extLst>
          </p:cNvPr>
          <p:cNvSpPr txBox="1">
            <a:spLocks/>
          </p:cNvSpPr>
          <p:nvPr/>
        </p:nvSpPr>
        <p:spPr>
          <a:xfrm>
            <a:off x="3517105" y="962696"/>
            <a:ext cx="5157787" cy="491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Participating Labs &amp; Contributors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832831-A785-5C2D-25C5-D174B35E1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9726" y="2057721"/>
            <a:ext cx="3010932" cy="3565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Christos Davatzikos, AIBIL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Russell Shinohara, </a:t>
            </a:r>
            <a:r>
              <a:rPr lang="en-US" sz="1600" err="1">
                <a:effectLst/>
                <a:latin typeface="Helvetica" pitchFamily="2" charset="0"/>
              </a:rPr>
              <a:t>PennSIVE</a:t>
            </a:r>
            <a:r>
              <a:rPr lang="en-US" sz="1600">
                <a:effectLst/>
                <a:latin typeface="Helvetica" pitchFamily="2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Guray Erus, AIBIL  </a:t>
            </a:r>
          </a:p>
          <a:p>
            <a:pPr marL="0" indent="0">
              <a:buNone/>
            </a:pPr>
            <a:r>
              <a:rPr lang="en-US" sz="1600" err="1">
                <a:effectLst/>
                <a:latin typeface="Helvetica" pitchFamily="2" charset="0"/>
              </a:rPr>
              <a:t>Haochang</a:t>
            </a:r>
            <a:r>
              <a:rPr lang="en-US" sz="1600">
                <a:effectLst/>
                <a:latin typeface="Helvetica" pitchFamily="2" charset="0"/>
              </a:rPr>
              <a:t> Shou, </a:t>
            </a:r>
            <a:r>
              <a:rPr lang="en-US" sz="1600" err="1">
                <a:effectLst/>
                <a:latin typeface="Helvetica" pitchFamily="2" charset="0"/>
              </a:rPr>
              <a:t>PennSIVE</a:t>
            </a:r>
            <a:r>
              <a:rPr lang="en-US" sz="1600">
                <a:effectLst/>
                <a:latin typeface="Helvetica" pitchFamily="2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Alexander Getka,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Ren Zheng, </a:t>
            </a:r>
            <a:r>
              <a:rPr lang="en-US" sz="1600" err="1">
                <a:effectLst/>
                <a:latin typeface="Helvetica" pitchFamily="2" charset="0"/>
              </a:rPr>
              <a:t>PennSIVE</a:t>
            </a:r>
            <a:r>
              <a:rPr lang="en-US" sz="1600">
                <a:effectLst/>
                <a:latin typeface="Helvetica" pitchFamily="2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George </a:t>
            </a:r>
            <a:r>
              <a:rPr lang="en-US" sz="1600" err="1">
                <a:effectLst/>
                <a:latin typeface="Helvetica" pitchFamily="2" charset="0"/>
              </a:rPr>
              <a:t>Aidinis</a:t>
            </a:r>
            <a:r>
              <a:rPr lang="en-US" sz="1600">
                <a:effectLst/>
                <a:latin typeface="Helvetica" pitchFamily="2" charset="0"/>
              </a:rPr>
              <a:t>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Di Wu,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Kyunglok (Kyle) Baik,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Yuhan Cui, AIBIL  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1EE0FD49-735C-01B8-D949-B4AF4A4085CE}"/>
              </a:ext>
            </a:extLst>
          </p:cNvPr>
          <p:cNvSpPr txBox="1">
            <a:spLocks/>
          </p:cNvSpPr>
          <p:nvPr/>
        </p:nvSpPr>
        <p:spPr>
          <a:xfrm>
            <a:off x="8560658" y="2057721"/>
            <a:ext cx="3010932" cy="3565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Dhivya Srinivasan,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Mark Bergman,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Ilya Nasrallah,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Fan Yong, MLBD  </a:t>
            </a:r>
          </a:p>
          <a:p>
            <a:pPr marL="0" indent="0">
              <a:buNone/>
            </a:pPr>
            <a:r>
              <a:rPr lang="en-US" sz="1600" err="1">
                <a:effectLst/>
                <a:latin typeface="Helvetica" pitchFamily="2" charset="0"/>
              </a:rPr>
              <a:t>Hongming</a:t>
            </a:r>
            <a:r>
              <a:rPr lang="en-US" sz="1600">
                <a:effectLst/>
                <a:latin typeface="Helvetica" pitchFamily="2" charset="0"/>
              </a:rPr>
              <a:t> Li, MLBD  </a:t>
            </a:r>
          </a:p>
          <a:p>
            <a:pPr marL="0" indent="0">
              <a:buNone/>
            </a:pPr>
            <a:r>
              <a:rPr lang="en-US" sz="1600" err="1">
                <a:effectLst/>
                <a:latin typeface="Helvetica" pitchFamily="2" charset="0"/>
              </a:rPr>
              <a:t>Yuncong</a:t>
            </a:r>
            <a:r>
              <a:rPr lang="en-US" sz="1600">
                <a:effectLst/>
                <a:latin typeface="Helvetica" pitchFamily="2" charset="0"/>
              </a:rPr>
              <a:t> Ma, MLBD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Theodore Satterthwaite, LINC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Matthew </a:t>
            </a:r>
            <a:r>
              <a:rPr lang="en-US" sz="1600" err="1">
                <a:effectLst/>
                <a:latin typeface="Helvetica" pitchFamily="2" charset="0"/>
              </a:rPr>
              <a:t>Cieslak</a:t>
            </a:r>
            <a:r>
              <a:rPr lang="en-US" sz="1600">
                <a:effectLst/>
                <a:latin typeface="Helvetica" pitchFamily="2" charset="0"/>
              </a:rPr>
              <a:t>, LINC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Taylor </a:t>
            </a:r>
            <a:r>
              <a:rPr lang="en-US" sz="1600" err="1">
                <a:effectLst/>
                <a:latin typeface="Helvetica" pitchFamily="2" charset="0"/>
              </a:rPr>
              <a:t>Salo</a:t>
            </a:r>
            <a:r>
              <a:rPr lang="en-US" sz="1600">
                <a:effectLst/>
                <a:latin typeface="Helvetica" pitchFamily="2" charset="0"/>
              </a:rPr>
              <a:t>, LINC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Daniel Wolf, Penn Psychiatry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C86990-AF9A-C167-5BEE-6C7A33DB1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467167"/>
              </p:ext>
            </p:extLst>
          </p:nvPr>
        </p:nvGraphicFramePr>
        <p:xfrm>
          <a:off x="70642" y="1724576"/>
          <a:ext cx="5157787" cy="4499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300DD54-BCCC-A407-CF38-7902FFFD51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10" y="2199824"/>
            <a:ext cx="1820049" cy="4642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0C51627D-A827-6628-386A-055260DA0B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1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880954-09DD-2F10-1FD5-570470F22DF8}"/>
              </a:ext>
            </a:extLst>
          </p:cNvPr>
          <p:cNvSpPr txBox="1">
            <a:spLocks/>
          </p:cNvSpPr>
          <p:nvPr/>
        </p:nvSpPr>
        <p:spPr>
          <a:xfrm>
            <a:off x="1012854" y="1797206"/>
            <a:ext cx="336361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Thank you!</a:t>
            </a:r>
          </a:p>
        </p:txBody>
      </p:sp>
      <p:pic>
        <p:nvPicPr>
          <p:cNvPr id="6" name="Picture 5" descr="A qr code with a colorful brain&#10;&#10;Description automatically generated">
            <a:extLst>
              <a:ext uri="{FF2B5EF4-FFF2-40B4-BE49-F238E27FC236}">
                <a16:creationId xmlns:a16="http://schemas.microsoft.com/office/drawing/2014/main" id="{7B5AC9CF-EF5E-FC49-F64B-97A3D802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064" y="1650602"/>
            <a:ext cx="4013759" cy="4013759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61F369DF-8043-6709-8D21-0FB68B8B8C24}"/>
              </a:ext>
            </a:extLst>
          </p:cNvPr>
          <p:cNvSpPr txBox="1">
            <a:spLocks/>
          </p:cNvSpPr>
          <p:nvPr/>
        </p:nvSpPr>
        <p:spPr>
          <a:xfrm>
            <a:off x="1530177" y="3054902"/>
            <a:ext cx="232897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@</a:t>
            </a:r>
            <a:r>
              <a:rPr lang="en-US" sz="1800" err="1"/>
              <a:t>NiChart_AIBIL</a:t>
            </a:r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46789E-AAA2-D71C-9B79-1AC463EB87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38" y="3033828"/>
            <a:ext cx="411480" cy="411480"/>
          </a:xfrm>
          <a:prstGeom prst="rect">
            <a:avLst/>
          </a:prstGeom>
        </p:spPr>
      </p:pic>
      <p:pic>
        <p:nvPicPr>
          <p:cNvPr id="12" name="Picture 11" descr="A black cat in a circle&#10;&#10;Description automatically generated">
            <a:extLst>
              <a:ext uri="{FF2B5EF4-FFF2-40B4-BE49-F238E27FC236}">
                <a16:creationId xmlns:a16="http://schemas.microsoft.com/office/drawing/2014/main" id="{7FE38345-D1C9-6AC8-8866-BC71A13C3F2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37" y="3772007"/>
            <a:ext cx="411480" cy="411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AE2FFC-0FEC-9313-3B74-4C095333BAC6}"/>
              </a:ext>
            </a:extLst>
          </p:cNvPr>
          <p:cNvSpPr txBox="1"/>
          <p:nvPr/>
        </p:nvSpPr>
        <p:spPr>
          <a:xfrm>
            <a:off x="1530176" y="3793081"/>
            <a:ext cx="23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CBICA/NiChart_Project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CDC7D-5AD9-BA48-A4E9-EE36E7680035}"/>
              </a:ext>
            </a:extLst>
          </p:cNvPr>
          <p:cNvSpPr txBox="1"/>
          <p:nvPr/>
        </p:nvSpPr>
        <p:spPr>
          <a:xfrm>
            <a:off x="1013718" y="4647915"/>
            <a:ext cx="5492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effectLst/>
                <a:latin typeface="Helvetica" pitchFamily="2" charset="0"/>
              </a:rPr>
              <a:t>Grants - Support</a:t>
            </a:r>
          </a:p>
          <a:p>
            <a:r>
              <a:rPr lang="en-US" sz="1400">
                <a:effectLst/>
                <a:latin typeface="Helvetica" pitchFamily="2" charset="0"/>
              </a:rPr>
              <a:t>The Neuroimaging Brain Chart Software Suite</a:t>
            </a:r>
          </a:p>
          <a:p>
            <a:r>
              <a:rPr lang="en-US" sz="1400">
                <a:effectLst/>
                <a:latin typeface="Helvetica" pitchFamily="2" charset="0"/>
              </a:rPr>
              <a:t>1U24NS130411-01</a:t>
            </a:r>
          </a:p>
          <a:p>
            <a:r>
              <a:rPr lang="en-US" sz="1400">
                <a:effectLst/>
                <a:latin typeface="Helvetica" pitchFamily="2" charset="0"/>
              </a:rPr>
              <a:t>National Institutes of Health / National Institute of Neurological Disorders and Stroke</a:t>
            </a:r>
          </a:p>
        </p:txBody>
      </p:sp>
      <p:pic>
        <p:nvPicPr>
          <p:cNvPr id="7" name="Picture 6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D4691EC7-61E8-9C87-5DB5-FD3040565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sz="1400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3CF30FB-0F30-E234-841E-89876C4C3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1" t="6623" r="5276" b="3258"/>
          <a:stretch/>
        </p:blipFill>
        <p:spPr>
          <a:xfrm>
            <a:off x="156212" y="1568113"/>
            <a:ext cx="6347071" cy="369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3BB88-7138-8CCD-2566-8D073B95B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72" y="1685109"/>
            <a:ext cx="5469068" cy="332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4FE85E-D126-7A0C-22C3-4199D9AFDCFD}"/>
              </a:ext>
            </a:extLst>
          </p:cNvPr>
          <p:cNvSpPr txBox="1"/>
          <p:nvPr/>
        </p:nvSpPr>
        <p:spPr>
          <a:xfrm>
            <a:off x="6828618" y="5012159"/>
            <a:ext cx="4940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effectLst/>
              </a:rPr>
              <a:t>Smith-Bindman R, et al. Trends in Use of Medical Imaging, 2000-2016. JAMA. 2019;322(9):843-856. </a:t>
            </a:r>
            <a:r>
              <a:rPr lang="en-US" sz="700" err="1">
                <a:effectLst/>
              </a:rPr>
              <a:t>doi</a:t>
            </a:r>
            <a:r>
              <a:rPr lang="en-US" sz="700">
                <a:effectLst/>
              </a:rPr>
              <a:t>: 10.1001/jama.2019.11456.</a:t>
            </a:r>
          </a:p>
        </p:txBody>
      </p:sp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81C81DF0-4E52-BB69-3D8C-A129B369E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E72D5C8-4079-9004-5796-5E40A5082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911887"/>
              </p:ext>
            </p:extLst>
          </p:nvPr>
        </p:nvGraphicFramePr>
        <p:xfrm>
          <a:off x="597600" y="1879200"/>
          <a:ext cx="4917440" cy="456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815C75-7781-DAD1-B1C0-EC2A51F5137C}"/>
              </a:ext>
            </a:extLst>
          </p:cNvPr>
          <p:cNvSpPr txBox="1"/>
          <p:nvPr/>
        </p:nvSpPr>
        <p:spPr>
          <a:xfrm>
            <a:off x="481932" y="998912"/>
            <a:ext cx="5148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Challenges for Researchers and Individual Clinicians in Neuroimaging field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B7C0E-9B55-9031-A738-CD1BA07BD67A}"/>
              </a:ext>
            </a:extLst>
          </p:cNvPr>
          <p:cNvSpPr txBox="1"/>
          <p:nvPr/>
        </p:nvSpPr>
        <p:spPr>
          <a:xfrm>
            <a:off x="6387619" y="1021529"/>
            <a:ext cx="514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Strategies to overcome the challenges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CF920A0-07E4-601C-EF72-439236E9C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290751"/>
              </p:ext>
            </p:extLst>
          </p:nvPr>
        </p:nvGraphicFramePr>
        <p:xfrm>
          <a:off x="6409916" y="1608229"/>
          <a:ext cx="4917439" cy="5078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C1EDBD-6D9F-890E-1266-F93188A7C55E}"/>
              </a:ext>
            </a:extLst>
          </p:cNvPr>
          <p:cNvSpPr/>
          <p:nvPr/>
        </p:nvSpPr>
        <p:spPr>
          <a:xfrm>
            <a:off x="5804383" y="3379573"/>
            <a:ext cx="588516" cy="926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D480AA8C-E7BC-5101-AC22-242C99AEB3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98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F5F6115-DA74-95A3-5C06-BCEC14DA2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4231A-C006-43CC-CDD9-180C143D16A4}"/>
              </a:ext>
            </a:extLst>
          </p:cNvPr>
          <p:cNvSpPr txBox="1"/>
          <p:nvPr/>
        </p:nvSpPr>
        <p:spPr>
          <a:xfrm>
            <a:off x="5841486" y="2053110"/>
            <a:ext cx="5655600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>
                <a:latin typeface="+mj-lt"/>
              </a:rPr>
              <a:t>“NiChart is an ecosystem of software components enabling constructive integration, statistical harmonization, and ML centric data analysis and studies.”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5CF562-99BA-E30A-7D33-7F406517CBEA}"/>
              </a:ext>
            </a:extLst>
          </p:cNvPr>
          <p:cNvGrpSpPr/>
          <p:nvPr/>
        </p:nvGrpSpPr>
        <p:grpSpPr>
          <a:xfrm>
            <a:off x="137475" y="1448104"/>
            <a:ext cx="5003325" cy="4626333"/>
            <a:chOff x="137475" y="1448104"/>
            <a:chExt cx="5003325" cy="4626333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7937EFA5-ACEF-35CF-DAFE-66F0BDD4C80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8006770"/>
                </p:ext>
              </p:extLst>
            </p:nvPr>
          </p:nvGraphicFramePr>
          <p:xfrm>
            <a:off x="137475" y="1448104"/>
            <a:ext cx="5003325" cy="46263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7" name="Picture 6" descr="A brain and graph with arrows&#10;&#10;Description automatically generated with medium confidence">
              <a:extLst>
                <a:ext uri="{FF2B5EF4-FFF2-40B4-BE49-F238E27FC236}">
                  <a16:creationId xmlns:a16="http://schemas.microsoft.com/office/drawing/2014/main" id="{B43DCD7B-D0C2-63B8-8848-FD6867478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022" y="1774492"/>
              <a:ext cx="762000" cy="787400"/>
            </a:xfrm>
            <a:prstGeom prst="rect">
              <a:avLst/>
            </a:prstGeom>
          </p:spPr>
        </p:pic>
        <p:pic>
          <p:nvPicPr>
            <p:cNvPr id="12" name="Picture 11" descr="A black background with arrows pointing to a black arrow&#10;&#10;Description automatically generated">
              <a:extLst>
                <a:ext uri="{FF2B5EF4-FFF2-40B4-BE49-F238E27FC236}">
                  <a16:creationId xmlns:a16="http://schemas.microsoft.com/office/drawing/2014/main" id="{69736416-791D-FB8F-2142-295FB9D96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2034" y="2814144"/>
              <a:ext cx="762000" cy="787400"/>
            </a:xfrm>
            <a:prstGeom prst="rect">
              <a:avLst/>
            </a:prstGeom>
          </p:spPr>
        </p:pic>
        <p:pic>
          <p:nvPicPr>
            <p:cNvPr id="14" name="Picture 13" descr="A network with circles and arrows&#10;&#10;Description automatically generated">
              <a:extLst>
                <a:ext uri="{FF2B5EF4-FFF2-40B4-BE49-F238E27FC236}">
                  <a16:creationId xmlns:a16="http://schemas.microsoft.com/office/drawing/2014/main" id="{71D1BD83-A275-FFF2-FB5A-4E8E7ABC2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1307"/>
            <a:stretch/>
          </p:blipFill>
          <p:spPr>
            <a:xfrm>
              <a:off x="694914" y="3966519"/>
              <a:ext cx="762000" cy="698365"/>
            </a:xfrm>
            <a:prstGeom prst="rect">
              <a:avLst/>
            </a:prstGeom>
          </p:spPr>
        </p:pic>
        <p:pic>
          <p:nvPicPr>
            <p:cNvPr id="16" name="Picture 15" descr="A screenshot of a phone&#10;&#10;Description automatically generated">
              <a:extLst>
                <a:ext uri="{FF2B5EF4-FFF2-40B4-BE49-F238E27FC236}">
                  <a16:creationId xmlns:a16="http://schemas.microsoft.com/office/drawing/2014/main" id="{F97C70BC-6DD4-224D-8853-37F4555CA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1610" y="4971385"/>
              <a:ext cx="762000" cy="787400"/>
            </a:xfrm>
            <a:prstGeom prst="rect">
              <a:avLst/>
            </a:prstGeom>
          </p:spPr>
        </p:pic>
      </p:grpSp>
      <p:pic>
        <p:nvPicPr>
          <p:cNvPr id="6" name="Picture 5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2C6A1B63-393E-0120-F873-6D7FA7DCB2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3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DB5194-F1BD-0940-C27A-C88CAC51AC7A}"/>
              </a:ext>
            </a:extLst>
          </p:cNvPr>
          <p:cNvSpPr/>
          <p:nvPr/>
        </p:nvSpPr>
        <p:spPr>
          <a:xfrm>
            <a:off x="172799" y="2501634"/>
            <a:ext cx="3773726" cy="4051566"/>
          </a:xfrm>
          <a:prstGeom prst="rect">
            <a:avLst/>
          </a:prstGeom>
          <a:solidFill>
            <a:srgbClr val="EE7D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C1434-2AC0-A86F-AB8A-79033D285111}"/>
              </a:ext>
            </a:extLst>
          </p:cNvPr>
          <p:cNvSpPr/>
          <p:nvPr/>
        </p:nvSpPr>
        <p:spPr>
          <a:xfrm>
            <a:off x="4053414" y="2501634"/>
            <a:ext cx="3773726" cy="4051566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BF46-6769-BEF1-7AE7-9AAB6B5D0DE3}"/>
              </a:ext>
            </a:extLst>
          </p:cNvPr>
          <p:cNvSpPr/>
          <p:nvPr/>
        </p:nvSpPr>
        <p:spPr>
          <a:xfrm>
            <a:off x="7934029" y="2501634"/>
            <a:ext cx="3773726" cy="405156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08DDF711-AB8B-D44A-912F-6FF2FA4B4560}"/>
              </a:ext>
            </a:extLst>
          </p:cNvPr>
          <p:cNvSpPr/>
          <p:nvPr/>
        </p:nvSpPr>
        <p:spPr>
          <a:xfrm>
            <a:off x="4053415" y="1619999"/>
            <a:ext cx="4170754" cy="79363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AD904F6E-48B1-E95A-79E3-4B55E74EA265}"/>
              </a:ext>
            </a:extLst>
          </p:cNvPr>
          <p:cNvSpPr/>
          <p:nvPr/>
        </p:nvSpPr>
        <p:spPr>
          <a:xfrm>
            <a:off x="7934031" y="1620000"/>
            <a:ext cx="4170753" cy="79363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82912D2-2FA6-01A1-7CCD-062FE7D033E7}"/>
              </a:ext>
            </a:extLst>
          </p:cNvPr>
          <p:cNvSpPr/>
          <p:nvPr/>
        </p:nvSpPr>
        <p:spPr>
          <a:xfrm>
            <a:off x="172799" y="1619999"/>
            <a:ext cx="4170755" cy="793635"/>
          </a:xfrm>
          <a:prstGeom prst="chevron">
            <a:avLst/>
          </a:prstGeom>
          <a:solidFill>
            <a:srgbClr val="EE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F5F6115-DA74-95A3-5C06-BCEC14DA2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14E044-E6C7-DCA5-E7D8-AA683C87E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292883"/>
              </p:ext>
            </p:extLst>
          </p:nvPr>
        </p:nvGraphicFramePr>
        <p:xfrm>
          <a:off x="4282891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7B15BA1-1305-A0C7-B384-815AF578ED42}"/>
              </a:ext>
            </a:extLst>
          </p:cNvPr>
          <p:cNvSpPr txBox="1">
            <a:spLocks/>
          </p:cNvSpPr>
          <p:nvPr/>
        </p:nvSpPr>
        <p:spPr>
          <a:xfrm>
            <a:off x="402274" y="1763103"/>
            <a:ext cx="3504883" cy="6505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</a:rPr>
              <a:t>Image Processing</a:t>
            </a:r>
            <a:endParaRPr lang="en-US" sz="280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EA44EC9-2725-3542-5157-E8B664744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626096"/>
              </p:ext>
            </p:extLst>
          </p:nvPr>
        </p:nvGraphicFramePr>
        <p:xfrm>
          <a:off x="8163509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20D1059-179F-DD76-EF51-5568390E3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86619"/>
              </p:ext>
            </p:extLst>
          </p:nvPr>
        </p:nvGraphicFramePr>
        <p:xfrm>
          <a:off x="402274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20F705E-809F-BFD0-20C0-7192060D27A9}"/>
              </a:ext>
            </a:extLst>
          </p:cNvPr>
          <p:cNvSpPr txBox="1">
            <a:spLocks/>
          </p:cNvSpPr>
          <p:nvPr/>
        </p:nvSpPr>
        <p:spPr>
          <a:xfrm>
            <a:off x="4343557" y="1763103"/>
            <a:ext cx="3504883" cy="6505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</a:rPr>
              <a:t>Data Harmonization</a:t>
            </a:r>
            <a:endParaRPr lang="en-US" sz="280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F2096C-E30C-B3ED-F956-60ED34C1582A}"/>
              </a:ext>
            </a:extLst>
          </p:cNvPr>
          <p:cNvSpPr txBox="1">
            <a:spLocks/>
          </p:cNvSpPr>
          <p:nvPr/>
        </p:nvSpPr>
        <p:spPr>
          <a:xfrm>
            <a:off x="8163508" y="1763102"/>
            <a:ext cx="3504883" cy="6505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</a:rPr>
              <a:t>Machine Learning</a:t>
            </a:r>
            <a:endParaRPr lang="en-US" sz="280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1129D65-C3E0-85E7-A0F2-AE305E05EC24}"/>
              </a:ext>
            </a:extLst>
          </p:cNvPr>
          <p:cNvSpPr txBox="1">
            <a:spLocks/>
          </p:cNvSpPr>
          <p:nvPr/>
        </p:nvSpPr>
        <p:spPr>
          <a:xfrm>
            <a:off x="2283325" y="896400"/>
            <a:ext cx="7504015" cy="635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err="1"/>
              <a:t>NiChart</a:t>
            </a:r>
            <a:r>
              <a:rPr lang="en-US" sz="3200" b="1"/>
              <a:t> Software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3A0E2-B914-8AF0-A2E2-FBB0CE7908DC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424576" y="2571586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070C5A-1857-1E1D-8801-729F6C03688B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420110" y="3202280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87E82-27D7-A872-4204-467819AE550E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690943" y="2900550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FC5BC8-A5B2-B08D-DD8B-ED7CA9146E8A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423382" y="4515349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B2B2FB-90EC-E442-F78E-B6880B38B6B9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20110" y="3885329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88D124-45C7-986F-7832-46C4CAD931BF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690943" y="4244318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" name="Picture 2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7212F63-D1B1-D6CF-3C38-5ED69D26D9C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88" y="3102122"/>
            <a:ext cx="768268" cy="579303"/>
          </a:xfrm>
          <a:prstGeom prst="rect">
            <a:avLst/>
          </a:prstGeom>
          <a:noFill/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8" name="Picture 27" descr="A graph of different types of patients&#10;&#10;Description automatically generated with medium confidence">
            <a:extLst>
              <a:ext uri="{FF2B5EF4-FFF2-40B4-BE49-F238E27FC236}">
                <a16:creationId xmlns:a16="http://schemas.microsoft.com/office/drawing/2014/main" id="{894FFAB9-5C5C-B725-DBAA-E0202E97F09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69021" y="3556620"/>
            <a:ext cx="869078" cy="413850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0" name="Picture 29" descr="A group of images of the brain&#10;&#10;Description automatically generated">
            <a:extLst>
              <a:ext uri="{FF2B5EF4-FFF2-40B4-BE49-F238E27FC236}">
                <a16:creationId xmlns:a16="http://schemas.microsoft.com/office/drawing/2014/main" id="{FD0CDEBE-C9B5-602B-524D-59E3818695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89288" y="3910025"/>
            <a:ext cx="615149" cy="438993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DC3408-A0B4-2014-19F1-85F386868FC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1322" y="5978836"/>
            <a:ext cx="457033" cy="325158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39EDCD-323F-4E09-EEF0-28BE7C60AD5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8886" y="5653102"/>
            <a:ext cx="457033" cy="366231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48257F-ACA3-0242-AC0C-7A6CE925ACA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1322" y="5368441"/>
            <a:ext cx="458352" cy="366232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509F9BB4-499A-73A7-17F5-9E20D8867A93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b="16988"/>
          <a:stretch/>
        </p:blipFill>
        <p:spPr>
          <a:xfrm>
            <a:off x="7989288" y="4711592"/>
            <a:ext cx="768268" cy="503870"/>
          </a:xfrm>
          <a:prstGeom prst="rect">
            <a:avLst/>
          </a:prstGeom>
          <a:effectLst>
            <a:outerShdw blurRad="50800" dist="50800" dir="15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D9B5E2-65EE-2B72-CE68-87E6E19EA90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74910" y="5082788"/>
            <a:ext cx="768268" cy="441345"/>
          </a:xfrm>
          <a:prstGeom prst="rect">
            <a:avLst/>
          </a:prstGeom>
          <a:effectLst>
            <a:outerShdw blurRad="50800" dist="50800" dir="15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C6DAD5F-04A2-56B4-9FF8-E195FE8B052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89287" y="5413672"/>
            <a:ext cx="767849" cy="462426"/>
          </a:xfrm>
          <a:prstGeom prst="rect">
            <a:avLst/>
          </a:prstGeom>
          <a:effectLst>
            <a:outerShdw blurRad="50800" dist="50800" dir="15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0" name="Picture 39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E71E4761-D716-8481-7219-E501F1979CA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14086" y="3872693"/>
            <a:ext cx="844200" cy="541029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FACB5405-3EA6-DCC3-BAD2-5DE51A170EF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214086" y="4515349"/>
            <a:ext cx="844200" cy="520915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FD5CF0F3-3504-2C5F-6176-56A700F6679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5" grpId="0" animBg="1"/>
      <p:bldP spid="16" grpId="0" animBg="1"/>
      <p:bldP spid="10" grpId="0" animBg="1"/>
      <p:bldGraphic spid="3" grpId="0">
        <p:bldAsOne/>
      </p:bldGraphic>
      <p:bldP spid="7" grpId="0"/>
      <p:bldGraphic spid="9" grpId="0">
        <p:bldAsOne/>
      </p:bldGraphic>
      <p:bldGraphic spid="11" grpId="0">
        <p:bldAsOne/>
      </p:bldGraphic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Image Processing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Deep Learning for fast segmentation of anatomy and abnormality for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sMRI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DLICV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DLMUSE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DLWMLS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Multi-resolution structural covariance patterns: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sopNMF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End-to-end processing pipelines for fMRI and DTI analysis: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fMRIPrep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XCP-D</a:t>
            </a: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DTIPrep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pNet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86393035-74F2-F0F0-C938-3A56A945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63" y="4469314"/>
            <a:ext cx="2997641" cy="22629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1908F6-01FA-ECEB-A7DB-1314ECC1D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33" y="866198"/>
            <a:ext cx="3297299" cy="3393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4115F-3C04-91DF-B11A-52508DE8E7D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16" y="4102931"/>
            <a:ext cx="3224840" cy="10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screenshot of a medical brochure&#10;&#10;Description automatically generated">
            <a:extLst>
              <a:ext uri="{FF2B5EF4-FFF2-40B4-BE49-F238E27FC236}">
                <a16:creationId xmlns:a16="http://schemas.microsoft.com/office/drawing/2014/main" id="{F668506E-CBFC-F6BA-B758-EE87D8880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410" y="1067274"/>
            <a:ext cx="2774652" cy="2655142"/>
          </a:xfrm>
          <a:prstGeom prst="rect">
            <a:avLst/>
          </a:prstGeom>
        </p:spPr>
      </p:pic>
      <p:pic>
        <p:nvPicPr>
          <p:cNvPr id="20" name="Picture 19" descr="A close-up of a brain&#10;&#10;Description automatically generated">
            <a:extLst>
              <a:ext uri="{FF2B5EF4-FFF2-40B4-BE49-F238E27FC236}">
                <a16:creationId xmlns:a16="http://schemas.microsoft.com/office/drawing/2014/main" id="{BE2DE4B0-3DF9-18D2-BC05-4710CAB33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4003" y="5391413"/>
            <a:ext cx="3259466" cy="1340826"/>
          </a:xfrm>
          <a:prstGeom prst="rect">
            <a:avLst/>
          </a:prstGeom>
        </p:spPr>
      </p:pic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7A3BF7BF-7217-5FED-653F-4CB1EFEC19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1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312728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Data Harmonization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9A717D8-FE6A-5431-485E-C305E80A05AB}"/>
              </a:ext>
            </a:extLst>
          </p:cNvPr>
          <p:cNvGrpSpPr/>
          <p:nvPr/>
        </p:nvGrpSpPr>
        <p:grpSpPr>
          <a:xfrm>
            <a:off x="9286526" y="2672026"/>
            <a:ext cx="2477184" cy="2482118"/>
            <a:chOff x="9669733" y="4335647"/>
            <a:chExt cx="2477184" cy="2482118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83A7D88-5A09-A4A3-6023-29DFE41B6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456" t="5744"/>
            <a:stretch/>
          </p:blipFill>
          <p:spPr>
            <a:xfrm>
              <a:off x="9790598" y="4363928"/>
              <a:ext cx="2237987" cy="1638189"/>
            </a:xfrm>
            <a:prstGeom prst="rect">
              <a:avLst/>
            </a:prstGeom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2F51DC5-ADB7-B2A3-096A-2BAF0244E342}"/>
                </a:ext>
              </a:extLst>
            </p:cNvPr>
            <p:cNvSpPr/>
            <p:nvPr/>
          </p:nvSpPr>
          <p:spPr>
            <a:xfrm>
              <a:off x="9669733" y="4335647"/>
              <a:ext cx="2477184" cy="2482118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21EB09-8C53-4448-8E8D-8CDD0B36DEA1}"/>
                </a:ext>
              </a:extLst>
            </p:cNvPr>
            <p:cNvSpPr txBox="1"/>
            <p:nvPr/>
          </p:nvSpPr>
          <p:spPr>
            <a:xfrm>
              <a:off x="10242655" y="6461563"/>
              <a:ext cx="1272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Centile estimates</a:t>
              </a:r>
            </a:p>
          </p:txBody>
        </p:sp>
        <p:sp>
          <p:nvSpPr>
            <p:cNvPr id="28" name="Plus 27">
              <a:extLst>
                <a:ext uri="{FF2B5EF4-FFF2-40B4-BE49-F238E27FC236}">
                  <a16:creationId xmlns:a16="http://schemas.microsoft.com/office/drawing/2014/main" id="{1690D0E3-107F-FBDA-7A77-8078EDE26572}"/>
                </a:ext>
              </a:extLst>
            </p:cNvPr>
            <p:cNvSpPr/>
            <p:nvPr/>
          </p:nvSpPr>
          <p:spPr>
            <a:xfrm>
              <a:off x="10751748" y="6160359"/>
              <a:ext cx="254525" cy="222001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F7EAF4-82ED-F5D6-59B6-181BE483B5D3}"/>
              </a:ext>
            </a:extLst>
          </p:cNvPr>
          <p:cNvGrpSpPr/>
          <p:nvPr/>
        </p:nvGrpSpPr>
        <p:grpSpPr>
          <a:xfrm>
            <a:off x="4907290" y="1259311"/>
            <a:ext cx="3398231" cy="2169689"/>
            <a:chOff x="4475502" y="1557691"/>
            <a:chExt cx="3516198" cy="2169689"/>
          </a:xfrm>
        </p:grpSpPr>
        <p:pic>
          <p:nvPicPr>
            <p:cNvPr id="32" name="Picture 3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205B174-655D-E9FE-65F1-4D2F445D2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492" y="1626086"/>
              <a:ext cx="3277553" cy="2022421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AD1B522-D14F-90BE-320F-942B3DA77895}"/>
                </a:ext>
              </a:extLst>
            </p:cNvPr>
            <p:cNvSpPr/>
            <p:nvPr/>
          </p:nvSpPr>
          <p:spPr>
            <a:xfrm>
              <a:off x="4475502" y="1557691"/>
              <a:ext cx="3516198" cy="216968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17CF27-1D18-9440-E1E5-FBA5697D19EE}"/>
              </a:ext>
            </a:extLst>
          </p:cNvPr>
          <p:cNvGrpSpPr/>
          <p:nvPr/>
        </p:nvGrpSpPr>
        <p:grpSpPr>
          <a:xfrm>
            <a:off x="4354847" y="3404500"/>
            <a:ext cx="6946680" cy="2997373"/>
            <a:chOff x="4354847" y="3404500"/>
            <a:chExt cx="6946680" cy="2997373"/>
          </a:xfrm>
        </p:grpSpPr>
        <p:graphicFrame>
          <p:nvGraphicFramePr>
            <p:cNvPr id="31" name="Diagram 30">
              <a:extLst>
                <a:ext uri="{FF2B5EF4-FFF2-40B4-BE49-F238E27FC236}">
                  <a16:creationId xmlns:a16="http://schemas.microsoft.com/office/drawing/2014/main" id="{816EFD97-3C94-4C82-E0E3-6BC93FC603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92021378"/>
                </p:ext>
              </p:extLst>
            </p:nvPr>
          </p:nvGraphicFramePr>
          <p:xfrm>
            <a:off x="4354847" y="3404500"/>
            <a:ext cx="4296871" cy="29973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5ECE3-2FD1-B093-7F3E-1002E67F1B9D}"/>
                </a:ext>
              </a:extLst>
            </p:cNvPr>
            <p:cNvGrpSpPr/>
            <p:nvPr/>
          </p:nvGrpSpPr>
          <p:grpSpPr>
            <a:xfrm>
              <a:off x="8532705" y="5479256"/>
              <a:ext cx="919464" cy="210312"/>
              <a:chOff x="2708407" y="1934788"/>
              <a:chExt cx="919464" cy="212500"/>
            </a:xfrm>
          </p:grpSpPr>
          <p:sp>
            <p:nvSpPr>
              <p:cNvPr id="35" name="Left Arrow 34">
                <a:extLst>
                  <a:ext uri="{FF2B5EF4-FFF2-40B4-BE49-F238E27FC236}">
                    <a16:creationId xmlns:a16="http://schemas.microsoft.com/office/drawing/2014/main" id="{24563EDF-0BB8-2E92-950B-628EEDCE41E2}"/>
                  </a:ext>
                </a:extLst>
              </p:cNvPr>
              <p:cNvSpPr/>
              <p:nvPr/>
            </p:nvSpPr>
            <p:spPr>
              <a:xfrm rot="10800019">
                <a:off x="2708407" y="1934788"/>
                <a:ext cx="919464" cy="212500"/>
              </a:xfrm>
              <a:prstGeom prst="leftArrow">
                <a:avLst/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eft Arrow 4">
                <a:extLst>
                  <a:ext uri="{FF2B5EF4-FFF2-40B4-BE49-F238E27FC236}">
                    <a16:creationId xmlns:a16="http://schemas.microsoft.com/office/drawing/2014/main" id="{1B673402-F2C8-8A20-AFF0-B1AD7B43718B}"/>
                  </a:ext>
                </a:extLst>
              </p:cNvPr>
              <p:cNvSpPr txBox="1"/>
              <p:nvPr/>
            </p:nvSpPr>
            <p:spPr>
              <a:xfrm rot="21600019">
                <a:off x="2772157" y="1977288"/>
                <a:ext cx="791964" cy="127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81B3D7-298F-0A30-BAA0-901E618DDEA3}"/>
                </a:ext>
              </a:extLst>
            </p:cNvPr>
            <p:cNvGrpSpPr/>
            <p:nvPr/>
          </p:nvGrpSpPr>
          <p:grpSpPr>
            <a:xfrm>
              <a:off x="9748710" y="5196207"/>
              <a:ext cx="1552817" cy="776408"/>
              <a:chOff x="4346096" y="2220312"/>
              <a:chExt cx="1552817" cy="776408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EE626261-A68E-40A2-67BF-5DDFDD21832B}"/>
                  </a:ext>
                </a:extLst>
              </p:cNvPr>
              <p:cNvSpPr/>
              <p:nvPr/>
            </p:nvSpPr>
            <p:spPr>
              <a:xfrm>
                <a:off x="4346096" y="2220312"/>
                <a:ext cx="1552817" cy="7764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ounded Rectangle 4">
                <a:extLst>
                  <a:ext uri="{FF2B5EF4-FFF2-40B4-BE49-F238E27FC236}">
                    <a16:creationId xmlns:a16="http://schemas.microsoft.com/office/drawing/2014/main" id="{5C1A4D06-5D15-AF59-2114-4B52BC6AEBE3}"/>
                  </a:ext>
                </a:extLst>
              </p:cNvPr>
              <p:cNvSpPr txBox="1"/>
              <p:nvPr/>
            </p:nvSpPr>
            <p:spPr>
              <a:xfrm>
                <a:off x="4368836" y="2243052"/>
                <a:ext cx="1507337" cy="73092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/>
                  <a:t>Post-harmonization Analysis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402120-6B88-D877-E5D2-0EAC882B3BEE}"/>
                </a:ext>
              </a:extLst>
            </p:cNvPr>
            <p:cNvSpPr txBox="1"/>
            <p:nvPr/>
          </p:nvSpPr>
          <p:spPr>
            <a:xfrm>
              <a:off x="5656120" y="5959730"/>
              <a:ext cx="17876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Harmonization</a:t>
              </a:r>
            </a:p>
            <a:p>
              <a:pPr algn="ctr"/>
              <a:r>
                <a:rPr lang="en-US" sz="1100"/>
                <a:t>(First-time &amp; Out of sample)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7AE55C6-A0FA-1110-6748-6864C2DA8A92}"/>
              </a:ext>
            </a:extLst>
          </p:cNvPr>
          <p:cNvSpPr txBox="1">
            <a:spLocks/>
          </p:cNvSpPr>
          <p:nvPr/>
        </p:nvSpPr>
        <p:spPr>
          <a:xfrm>
            <a:off x="750001" y="2031600"/>
            <a:ext cx="3638500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First-time Harmonization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Out of sample Harmonization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Harmonize using pre-trained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 Model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Original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-GAM</a:t>
            </a: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Harmonize toward a specific reference dataset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Longitudinal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CovBat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890EF34C-3B9A-33BB-9D97-77BE54D929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0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Machine Learning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Supervised ML models for age and disease prediction: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SPARE-AD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SPARE-BA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SPARE-CVM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/>
              <a:t>Semi-supervised ML models for disease subtype analysis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SmileGAN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SurrealGAN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GeneSGAN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900"/>
              <a:t>Deep learning models for biomarker extraction from raw images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DLSPARE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4547D8C-9785-A359-0462-22FBC32C96EF}"/>
              </a:ext>
            </a:extLst>
          </p:cNvPr>
          <p:cNvGrpSpPr>
            <a:grpSpLocks noChangeAspect="1"/>
          </p:cNvGrpSpPr>
          <p:nvPr/>
        </p:nvGrpSpPr>
        <p:grpSpPr>
          <a:xfrm>
            <a:off x="5108113" y="975354"/>
            <a:ext cx="2706458" cy="2651647"/>
            <a:chOff x="5108113" y="975354"/>
            <a:chExt cx="2829560" cy="277225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DD4223-4958-F419-9CD0-B693D19EEDFC}"/>
                </a:ext>
              </a:extLst>
            </p:cNvPr>
            <p:cNvGrpSpPr/>
            <p:nvPr/>
          </p:nvGrpSpPr>
          <p:grpSpPr>
            <a:xfrm>
              <a:off x="5108113" y="975354"/>
              <a:ext cx="2829560" cy="2418303"/>
              <a:chOff x="5688716" y="1004400"/>
              <a:chExt cx="2829560" cy="2418303"/>
            </a:xfrm>
          </p:grpSpPr>
          <p:pic>
            <p:nvPicPr>
              <p:cNvPr id="10" name="Picture 9" descr="A diagram of the brain&#10;&#10;Description automatically generated">
                <a:extLst>
                  <a:ext uri="{FF2B5EF4-FFF2-40B4-BE49-F238E27FC236}">
                    <a16:creationId xmlns:a16="http://schemas.microsoft.com/office/drawing/2014/main" id="{F7C3503D-035C-7846-F461-C8864190D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8716" y="1004400"/>
                <a:ext cx="2829560" cy="1142707"/>
              </a:xfrm>
              <a:prstGeom prst="rect">
                <a:avLst/>
              </a:prstGeom>
            </p:spPr>
          </p:pic>
          <p:pic>
            <p:nvPicPr>
              <p:cNvPr id="14" name="Picture 13" descr="A graph of different types of patients&#10;&#10;Description automatically generated with medium confidence">
                <a:extLst>
                  <a:ext uri="{FF2B5EF4-FFF2-40B4-BE49-F238E27FC236}">
                    <a16:creationId xmlns:a16="http://schemas.microsoft.com/office/drawing/2014/main" id="{1958E508-EBDA-7B89-BCB9-2A1DD1BB9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8716" y="2147107"/>
                <a:ext cx="2829560" cy="1275596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711C83-E45F-510C-6FB0-717DB4D9E9BC}"/>
                </a:ext>
              </a:extLst>
            </p:cNvPr>
            <p:cNvSpPr txBox="1"/>
            <p:nvPr/>
          </p:nvSpPr>
          <p:spPr>
            <a:xfrm>
              <a:off x="5160253" y="3393657"/>
              <a:ext cx="2725278" cy="35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/>
                <a:t>SPARE AD &amp; BA:</a:t>
              </a:r>
              <a:r>
                <a:rPr lang="en-US" sz="800"/>
                <a:t> Graphical Abstract</a:t>
              </a:r>
              <a:r>
                <a:rPr lang="el-GR" sz="800"/>
                <a:t> </a:t>
              </a:r>
              <a:r>
                <a:rPr lang="en-US" sz="800"/>
                <a:t>and examples of brain regions associated with typical ageing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3E1C41-2658-9B38-F371-13DB5F06B1FF}"/>
              </a:ext>
            </a:extLst>
          </p:cNvPr>
          <p:cNvGrpSpPr/>
          <p:nvPr/>
        </p:nvGrpSpPr>
        <p:grpSpPr>
          <a:xfrm>
            <a:off x="5088502" y="3754211"/>
            <a:ext cx="2829560" cy="2939719"/>
            <a:chOff x="5088502" y="3754211"/>
            <a:chExt cx="2829560" cy="2939719"/>
          </a:xfrm>
        </p:grpSpPr>
        <p:pic>
          <p:nvPicPr>
            <p:cNvPr id="8" name="Picture 7" descr="A collage of images of different types of patterns&#10;&#10;Description automatically generated">
              <a:extLst>
                <a:ext uri="{FF2B5EF4-FFF2-40B4-BE49-F238E27FC236}">
                  <a16:creationId xmlns:a16="http://schemas.microsoft.com/office/drawing/2014/main" id="{48648EA7-DE40-454C-EDAC-B485CEEB4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8502" y="3754211"/>
              <a:ext cx="2829560" cy="27242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D4B9FD-3426-1D1A-541F-397718D745B0}"/>
                </a:ext>
              </a:extLst>
            </p:cNvPr>
            <p:cNvSpPr txBox="1"/>
            <p:nvPr/>
          </p:nvSpPr>
          <p:spPr>
            <a:xfrm>
              <a:off x="5383751" y="6478486"/>
              <a:ext cx="2239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err="1"/>
                <a:t>SmileGAN</a:t>
              </a:r>
              <a:r>
                <a:rPr lang="en-US" sz="800" b="1"/>
                <a:t>:</a:t>
              </a:r>
              <a:r>
                <a:rPr lang="en-US" sz="800"/>
                <a:t> Neurodegeneration Atrophy Patterns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20FD33-0C78-6184-F7DE-C685E7481611}"/>
              </a:ext>
            </a:extLst>
          </p:cNvPr>
          <p:cNvGrpSpPr/>
          <p:nvPr/>
        </p:nvGrpSpPr>
        <p:grpSpPr>
          <a:xfrm>
            <a:off x="8682999" y="3754211"/>
            <a:ext cx="3335040" cy="1469859"/>
            <a:chOff x="8682999" y="3754211"/>
            <a:chExt cx="3335040" cy="1469859"/>
          </a:xfrm>
        </p:grpSpPr>
        <p:pic>
          <p:nvPicPr>
            <p:cNvPr id="20" name="Picture 19" descr="A diagram of a dna model&#10;&#10;Description automatically generated">
              <a:extLst>
                <a:ext uri="{FF2B5EF4-FFF2-40B4-BE49-F238E27FC236}">
                  <a16:creationId xmlns:a16="http://schemas.microsoft.com/office/drawing/2014/main" id="{C53585E6-410E-E261-6CB8-C3DA35EBA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82999" y="3754211"/>
              <a:ext cx="3335040" cy="130637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EEF608-3733-2265-8CDC-F006742424D3}"/>
                </a:ext>
              </a:extLst>
            </p:cNvPr>
            <p:cNvSpPr txBox="1"/>
            <p:nvPr/>
          </p:nvSpPr>
          <p:spPr>
            <a:xfrm>
              <a:off x="9576124" y="5008626"/>
              <a:ext cx="154879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err="1"/>
                <a:t>GeneSGAN</a:t>
              </a:r>
              <a:r>
                <a:rPr lang="en-US" sz="800" b="1"/>
                <a:t>: </a:t>
              </a:r>
              <a:r>
                <a:rPr lang="en-US" sz="800"/>
                <a:t>Schematic overview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1EE7A4-77B7-8F0E-0098-021456C129DB}"/>
              </a:ext>
            </a:extLst>
          </p:cNvPr>
          <p:cNvGrpSpPr/>
          <p:nvPr/>
        </p:nvGrpSpPr>
        <p:grpSpPr>
          <a:xfrm>
            <a:off x="8682999" y="5367575"/>
            <a:ext cx="3335040" cy="1491051"/>
            <a:chOff x="8682999" y="5367575"/>
            <a:chExt cx="3335040" cy="1491051"/>
          </a:xfrm>
        </p:grpSpPr>
        <p:pic>
          <p:nvPicPr>
            <p:cNvPr id="18" name="Picture 17" descr="A diagram of a brain&#10;&#10;Description automatically generated">
              <a:extLst>
                <a:ext uri="{FF2B5EF4-FFF2-40B4-BE49-F238E27FC236}">
                  <a16:creationId xmlns:a16="http://schemas.microsoft.com/office/drawing/2014/main" id="{9DC4A00F-DF70-0F06-5708-DD001BA1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82999" y="5367575"/>
              <a:ext cx="3335040" cy="128737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400F76-D0B6-7B52-7370-FDD12FC6009E}"/>
                </a:ext>
              </a:extLst>
            </p:cNvPr>
            <p:cNvSpPr txBox="1"/>
            <p:nvPr/>
          </p:nvSpPr>
          <p:spPr>
            <a:xfrm>
              <a:off x="9538180" y="6643182"/>
              <a:ext cx="15497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/>
                <a:t>SurrealGAN:</a:t>
              </a:r>
              <a:r>
                <a:rPr lang="en-US" sz="800"/>
                <a:t> Schematic diagram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180665-38D4-84F9-6493-321241E15322}"/>
              </a:ext>
            </a:extLst>
          </p:cNvPr>
          <p:cNvGrpSpPr/>
          <p:nvPr/>
        </p:nvGrpSpPr>
        <p:grpSpPr>
          <a:xfrm>
            <a:off x="9039134" y="761815"/>
            <a:ext cx="2547856" cy="2910396"/>
            <a:chOff x="9039134" y="761815"/>
            <a:chExt cx="2547856" cy="29103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01BA71-53D9-0F04-9DB4-5A30B88E5D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06638" y="761815"/>
              <a:ext cx="2412849" cy="2586869"/>
              <a:chOff x="4829339" y="746333"/>
              <a:chExt cx="4114799" cy="4411568"/>
            </a:xfrm>
          </p:grpSpPr>
          <p:pic>
            <p:nvPicPr>
              <p:cNvPr id="3" name="Picture 2" descr="A computer screen shot of a diagram&#10;&#10;Description automatically generated">
                <a:extLst>
                  <a:ext uri="{FF2B5EF4-FFF2-40B4-BE49-F238E27FC236}">
                    <a16:creationId xmlns:a16="http://schemas.microsoft.com/office/drawing/2014/main" id="{D749C806-069D-C60E-2972-BEF7E73C8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9339" y="746333"/>
                <a:ext cx="4114799" cy="20602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Picture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025C392-95EE-85D7-F1D1-73AA1B21A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9339" y="2821403"/>
                <a:ext cx="4114799" cy="2336498"/>
              </a:xfrm>
              <a:prstGeom prst="rect">
                <a:avLst/>
              </a:prstGeom>
              <a:noFill/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F95B0E-51B0-09B7-8B28-54F36195F150}"/>
                </a:ext>
              </a:extLst>
            </p:cNvPr>
            <p:cNvSpPr txBox="1"/>
            <p:nvPr/>
          </p:nvSpPr>
          <p:spPr>
            <a:xfrm>
              <a:off x="9039134" y="3333657"/>
              <a:ext cx="2547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err="1"/>
                <a:t>SmileGAN</a:t>
              </a:r>
              <a:r>
                <a:rPr lang="en-US" sz="800" b="1"/>
                <a:t>:</a:t>
              </a:r>
              <a:r>
                <a:rPr lang="en-US" sz="800"/>
                <a:t> CVM Co-occurrence, SPARE-CVM dimensions Center and Individualized SPARE-CVMs</a:t>
              </a:r>
            </a:p>
          </p:txBody>
        </p:sp>
      </p:grpSp>
      <p:pic>
        <p:nvPicPr>
          <p:cNvPr id="7" name="Picture 6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6DEFAE70-F52A-197B-7CE9-A048F8EC82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7" name="Content Placeholder 18" descr="A screenshot of a medical chart&#10;&#10;Description automatically generated">
            <a:extLst>
              <a:ext uri="{FF2B5EF4-FFF2-40B4-BE49-F238E27FC236}">
                <a16:creationId xmlns:a16="http://schemas.microsoft.com/office/drawing/2014/main" id="{46313738-7D31-5F7D-2803-9921E6F5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72" y="1325825"/>
            <a:ext cx="6114832" cy="48736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Reference Data Curation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2604600"/>
            <a:ext cx="4188825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ISTAGING Dataset: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Over 70,000 multi-modal MRI time points across 23 studies.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Rich, curated clinical-cognitive data for disease characterization.</a:t>
            </a: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Used for: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Training pipelines for extracting imaging features.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Data harmonization.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Training models for deriving biomarkers.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Normative ranges for visualizations.</a:t>
            </a: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957EBDD5-EA5E-5E4F-BD6C-C500F8CD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7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730</Words>
  <Application>Microsoft Macintosh PowerPoint</Application>
  <PresentationFormat>Widescreen</PresentationFormat>
  <Paragraphs>191</Paragraphs>
  <Slides>16</Slides>
  <Notes>6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Aidinis, George</dc:creator>
  <cp:lastModifiedBy>Aidinis, George</cp:lastModifiedBy>
  <cp:revision>2</cp:revision>
  <dcterms:created xsi:type="dcterms:W3CDTF">2024-02-27T15:57:17Z</dcterms:created>
  <dcterms:modified xsi:type="dcterms:W3CDTF">2024-05-24T21:08:19Z</dcterms:modified>
</cp:coreProperties>
</file>